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4790" r:id="rId4"/>
  </p:sldMasterIdLst>
  <p:notesMasterIdLst>
    <p:notesMasterId r:id="rId6"/>
  </p:notesMasterIdLst>
  <p:handoutMasterIdLst>
    <p:handoutMasterId r:id="rId7"/>
  </p:handoutMasterIdLst>
  <p:sldIdLst>
    <p:sldId id="2147471607" r:id="rId5"/>
  </p:sldIdLst>
  <p:sldSz cx="12436475" cy="6994525"/>
  <p:notesSz cx="6858000" cy="9144000"/>
  <p:custDataLst>
    <p:tags r:id="rId8"/>
  </p:custDataLst>
  <p:defaultTextStyle>
    <a:defPPr>
      <a:defRPr lang="en-US"/>
    </a:defPPr>
    <a:lvl1pPr marL="0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66371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32742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99113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65484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331856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98226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64597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730969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75" userDrawn="1">
          <p15:clr>
            <a:srgbClr val="A4A3A4"/>
          </p15:clr>
        </p15:guide>
        <p15:guide id="2" pos="39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B860"/>
    <a:srgbClr val="00938F"/>
    <a:srgbClr val="2A2B2F"/>
    <a:srgbClr val="353535"/>
    <a:srgbClr val="F9D7C1"/>
    <a:srgbClr val="FAFAFA"/>
    <a:srgbClr val="2E3337"/>
    <a:srgbClr val="050608"/>
    <a:srgbClr val="FFFFFF"/>
    <a:srgbClr val="0D51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DF18680-E054-41AD-8BC1-D1AEF772440D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77" autoAdjust="0"/>
    <p:restoredTop sz="85102" autoAdjust="0"/>
  </p:normalViewPr>
  <p:slideViewPr>
    <p:cSldViewPr snapToGrid="0" showGuides="1">
      <p:cViewPr varScale="1">
        <p:scale>
          <a:sx n="83" d="100"/>
          <a:sy n="83" d="100"/>
        </p:scale>
        <p:origin x="1116" y="96"/>
      </p:cViewPr>
      <p:guideLst>
        <p:guide orient="horz" pos="2275"/>
        <p:guide pos="39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-1157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Franklin Gothic Book" panose="020B0503020102020204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4839C2-E06D-40BB-9B10-E25F983376D9}" type="datetime8">
              <a:rPr lang="en-US">
                <a:latin typeface="Franklin Gothic Book" panose="020B0503020102020204" pitchFamily="34" charset="0"/>
              </a:rPr>
              <a:t>5/25/2023 4:47 PM</a:t>
            </a:fld>
            <a:endParaRPr lang="en-US" dirty="0">
              <a:latin typeface="Franklin Gothic Book" panose="020B05030201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5795010" cy="332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398463" defTabSz="914099" eaLnBrk="0" hangingPunct="0"/>
            <a:r>
              <a:rPr lang="en-US" sz="4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Franklin Gothic Book" panose="020B0503020102020204" pitchFamily="34" charset="0"/>
                <a:ea typeface="Segoe UI" pitchFamily="34" charset="0"/>
                <a:cs typeface="Segoe UI" pitchFamily="34" charset="0"/>
              </a:rPr>
              <a:t>© 2014 Microsoft Corporation. All rights reserved. MICROSOFT MAKES NO WARRANTIES, EXPRESS, IMPLIED OR STATUTORY, AS TO THE INFORMATION IN THIS PRESENTATION.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3"/>
          </p:nvPr>
        </p:nvSpPr>
        <p:spPr>
          <a:xfrm>
            <a:off x="5783579" y="8685213"/>
            <a:ext cx="1072833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9E9D6-92A0-482B-A603-C9BA7FFB8190}" type="slidenum">
              <a:rPr lang="en-US">
                <a:latin typeface="Franklin Gothic Book" panose="020B0503020102020204" pitchFamily="34" charset="0"/>
              </a:rPr>
              <a:t>‹#›</a:t>
            </a:fld>
            <a:endParaRPr lang="en-US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59563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eader Placeholder 7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Franklin Gothic Book" panose="020B05030201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4"/>
          </p:nvPr>
        </p:nvSpPr>
        <p:spPr>
          <a:xfrm>
            <a:off x="0" y="8686800"/>
            <a:ext cx="5920740" cy="3559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marL="571500" indent="0" algn="l">
              <a:defRPr sz="1200">
                <a:latin typeface="Franklin Gothic Book" panose="020B0503020102020204" pitchFamily="34" charset="0"/>
              </a:defRPr>
            </a:lvl1pPr>
          </a:lstStyle>
          <a:p>
            <a:pPr defTabSz="914099" eaLnBrk="0" hangingPunct="0"/>
            <a:r>
              <a:rPr lang="en-US" sz="400" dirty="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rPr>
              <a:t>© 2014 Microsoft Corporation. All rights reserved. MICROSOFT MAKES NO WARRANTIES, EXPRESS, IMPLIED OR STATUTORY, AS TO THE INFORMATION IN THIS PRESENTATION.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Franklin Gothic Book" panose="020B0503020102020204" pitchFamily="34" charset="0"/>
              </a:defRPr>
            </a:lvl1pPr>
          </a:lstStyle>
          <a:p>
            <a:fld id="{5F3B6F03-C416-4EB9-A480-70060D0A4359}" type="datetime8">
              <a:rPr lang="en-US"/>
              <a:t>5/25/2023 4:46 PM</a:t>
            </a:fld>
            <a:endParaRPr lang="en-US" dirty="0"/>
          </a:p>
        </p:txBody>
      </p:sp>
      <p:sp>
        <p:nvSpPr>
          <p:cNvPr id="12" name="Notes Placeholder 11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5"/>
          </p:nvPr>
        </p:nvSpPr>
        <p:spPr>
          <a:xfrm>
            <a:off x="5909309" y="8685213"/>
            <a:ext cx="947103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Franklin Gothic Book" panose="020B0503020102020204" pitchFamily="34" charset="0"/>
              </a:defRPr>
            </a:lvl1pPr>
          </a:lstStyle>
          <a:p>
            <a:fld id="{B4008EB6-D09E-4580-8CD6-DDB14511944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64826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32742" rtl="0" eaLnBrk="1" latinLnBrk="0" hangingPunct="1">
      <a:lnSpc>
        <a:spcPct val="90000"/>
      </a:lnSpc>
      <a:spcAft>
        <a:spcPts val="340"/>
      </a:spcAft>
      <a:defRPr sz="900" kern="1200">
        <a:solidFill>
          <a:schemeClr val="tx1"/>
        </a:solidFill>
        <a:latin typeface="Franklin Gothic Medium" panose="020B0603020102020204" pitchFamily="34" charset="0"/>
        <a:ea typeface="+mn-ea"/>
        <a:cs typeface="+mn-cs"/>
      </a:defRPr>
    </a:lvl1pPr>
    <a:lvl2pPr marL="217262" indent="-107956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900" kern="1200">
        <a:solidFill>
          <a:schemeClr val="tx1"/>
        </a:solidFill>
        <a:latin typeface="Franklin Gothic Medium" panose="020B0603020102020204" pitchFamily="34" charset="0"/>
        <a:ea typeface="+mn-ea"/>
        <a:cs typeface="+mn-cs"/>
      </a:defRPr>
    </a:lvl2pPr>
    <a:lvl3pPr marL="334664" indent="-117403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900" kern="1200">
        <a:solidFill>
          <a:schemeClr val="tx1"/>
        </a:solidFill>
        <a:latin typeface="Franklin Gothic Medium" panose="020B0603020102020204" pitchFamily="34" charset="0"/>
        <a:ea typeface="+mn-ea"/>
        <a:cs typeface="+mn-cs"/>
      </a:defRPr>
    </a:lvl3pPr>
    <a:lvl4pPr marL="492551" indent="-149789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900" kern="1200">
        <a:solidFill>
          <a:schemeClr val="tx1"/>
        </a:solidFill>
        <a:latin typeface="Franklin Gothic Medium" panose="020B0603020102020204" pitchFamily="34" charset="0"/>
        <a:ea typeface="+mn-ea"/>
        <a:cs typeface="+mn-cs"/>
      </a:defRPr>
    </a:lvl4pPr>
    <a:lvl5pPr marL="627496" indent="-117403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900" kern="1200">
        <a:solidFill>
          <a:schemeClr val="tx1"/>
        </a:solidFill>
        <a:latin typeface="Franklin Gothic Medium" panose="020B0603020102020204" pitchFamily="34" charset="0"/>
        <a:ea typeface="+mn-ea"/>
        <a:cs typeface="+mn-cs"/>
      </a:defRPr>
    </a:lvl5pPr>
    <a:lvl6pPr marL="2331856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98226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64597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30969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head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051415D-9AD6-42B7-A5B5-AD959222ADD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8238" y="1797122"/>
            <a:ext cx="11520000" cy="47036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58447E-E335-4552-932F-3E20E18D7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788" y="702000"/>
            <a:ext cx="11518900" cy="487441"/>
          </a:xfrm>
        </p:spPr>
        <p:txBody>
          <a:bodyPr>
            <a:sp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Subhead">
            <a:extLst>
              <a:ext uri="{FF2B5EF4-FFF2-40B4-BE49-F238E27FC236}">
                <a16:creationId xmlns:a16="http://schemas.microsoft.com/office/drawing/2014/main" id="{50F3534E-86D7-443B-842A-0CC6DF73FA7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8238" y="1190626"/>
            <a:ext cx="11520000" cy="276998"/>
          </a:xfrm>
        </p:spPr>
        <p:txBody>
          <a:bodyPr>
            <a:spAutoFit/>
          </a:bodyPr>
          <a:lstStyle>
            <a:lvl1pPr>
              <a:spcBef>
                <a:spcPts val="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Sub header – Delete if not needed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269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a16="http://schemas.microsoft.com/office/drawing/2014/main">
      <p:transition spd="med">
        <p:fade/>
      </p:transition>
    </mc:Fallback>
  </mc:AlternateContent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Sub 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A1431-D044-4624-A9EB-0EB136BFC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788" y="702000"/>
            <a:ext cx="11518900" cy="487441"/>
          </a:xfrm>
        </p:spPr>
        <p:txBody>
          <a:bodyPr>
            <a:sp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Subhead">
            <a:extLst>
              <a:ext uri="{FF2B5EF4-FFF2-40B4-BE49-F238E27FC236}">
                <a16:creationId xmlns:a16="http://schemas.microsoft.com/office/drawing/2014/main" id="{DCA722B4-99B5-411C-8627-3BE41B288F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8238" y="1190626"/>
            <a:ext cx="11520000" cy="276998"/>
          </a:xfrm>
        </p:spPr>
        <p:txBody>
          <a:bodyPr>
            <a:spAutoFit/>
          </a:bodyPr>
          <a:lstStyle>
            <a:lvl1pPr>
              <a:defRPr sz="1800"/>
            </a:lvl1pPr>
          </a:lstStyle>
          <a:p>
            <a:pPr lvl="0"/>
            <a:r>
              <a:rPr lang="en-US" dirty="0"/>
              <a:t>Sub header – Delete if not needed</a:t>
            </a:r>
            <a:endParaRPr lang="en-GB" dirty="0"/>
          </a:p>
        </p:txBody>
      </p:sp>
      <p:sp>
        <p:nvSpPr>
          <p:cNvPr id="5" name="Enable Layout Protection" hidden="1">
            <a:extLst>
              <a:ext uri="{FF2B5EF4-FFF2-40B4-BE49-F238E27FC236}">
                <a16:creationId xmlns:a16="http://schemas.microsoft.com/office/drawing/2014/main" id="{79A9CEA7-870D-48AC-91C4-0B3030657B49}"/>
              </a:ext>
            </a:extLst>
          </p:cNvPr>
          <p:cNvSpPr>
            <a:spLocks/>
          </p:cNvSpPr>
          <p:nvPr>
            <p:custDataLst>
              <p:tags r:id="rId1"/>
            </p:custDataLst>
          </p:nvPr>
        </p:nvSpPr>
        <p:spPr>
          <a:xfrm>
            <a:off x="458238" y="688976"/>
            <a:ext cx="11520000" cy="5811838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830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8788" y="702000"/>
            <a:ext cx="11518900" cy="517065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/>
          <a:p>
            <a:r>
              <a:rPr lang="en-US" dirty="0"/>
              <a:t>Click to edit Master title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8238" y="1797122"/>
            <a:ext cx="11520000" cy="470369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en-US" dirty="0"/>
              <a:t>Click to edit Master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empower - DO NOT DELETE!!!" hidden="1">
            <a:extLst>
              <a:ext uri="{FF2B5EF4-FFF2-40B4-BE49-F238E27FC236}">
                <a16:creationId xmlns:a16="http://schemas.microsoft.com/office/drawing/2014/main" id="{95395A98-75D3-4402-902E-1556DF6A371C}"/>
              </a:ext>
            </a:extLst>
          </p:cNvPr>
          <p:cNvSpPr/>
          <p:nvPr>
            <p:custDataLst>
              <p:tags r:id="rId4"/>
            </p:custDataLst>
          </p:nvPr>
        </p:nvSpPr>
        <p:spPr bwMode="auto">
          <a:xfrm>
            <a:off x="0" y="0"/>
            <a:ext cx="0" cy="0"/>
          </a:xfrm>
          <a:prstGeom prst="ellipse">
            <a:avLst/>
          </a:prstGeom>
          <a:solidFill>
            <a:schemeClr val="tx2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8CFCD10-4F92-4055-B8B8-AE77EE8C5BDE}"/>
              </a:ext>
            </a:extLst>
          </p:cNvPr>
          <p:cNvSpPr/>
          <p:nvPr/>
        </p:nvSpPr>
        <p:spPr bwMode="auto">
          <a:xfrm>
            <a:off x="458238" y="-343944"/>
            <a:ext cx="2708550" cy="101575"/>
          </a:xfrm>
          <a:prstGeom prst="rect">
            <a:avLst/>
          </a:prstGeom>
          <a:solidFill>
            <a:schemeClr val="accent2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DEF845E-025D-44D6-A656-F48F87FAAF36}"/>
              </a:ext>
            </a:extLst>
          </p:cNvPr>
          <p:cNvSpPr/>
          <p:nvPr/>
        </p:nvSpPr>
        <p:spPr bwMode="auto">
          <a:xfrm>
            <a:off x="3395388" y="-343944"/>
            <a:ext cx="2708550" cy="101575"/>
          </a:xfrm>
          <a:prstGeom prst="rect">
            <a:avLst/>
          </a:prstGeom>
          <a:solidFill>
            <a:schemeClr val="accent2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A8DBC36-2404-43F9-978B-D8DFD0989A39}"/>
              </a:ext>
            </a:extLst>
          </p:cNvPr>
          <p:cNvSpPr/>
          <p:nvPr/>
        </p:nvSpPr>
        <p:spPr bwMode="auto">
          <a:xfrm>
            <a:off x="9269688" y="-343944"/>
            <a:ext cx="2708550" cy="101575"/>
          </a:xfrm>
          <a:prstGeom prst="rect">
            <a:avLst/>
          </a:prstGeom>
          <a:solidFill>
            <a:schemeClr val="accent2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4752AC1-710A-4AC3-8C57-788EA76D9476}"/>
              </a:ext>
            </a:extLst>
          </p:cNvPr>
          <p:cNvSpPr/>
          <p:nvPr/>
        </p:nvSpPr>
        <p:spPr bwMode="auto">
          <a:xfrm>
            <a:off x="6332538" y="-343944"/>
            <a:ext cx="2708550" cy="101575"/>
          </a:xfrm>
          <a:prstGeom prst="rect">
            <a:avLst/>
          </a:prstGeom>
          <a:solidFill>
            <a:schemeClr val="accent2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8C73905-D80A-4B5E-9CDA-C68479222C6A}"/>
              </a:ext>
            </a:extLst>
          </p:cNvPr>
          <p:cNvSpPr/>
          <p:nvPr/>
        </p:nvSpPr>
        <p:spPr bwMode="auto">
          <a:xfrm>
            <a:off x="458238" y="-466085"/>
            <a:ext cx="3687600" cy="101575"/>
          </a:xfrm>
          <a:prstGeom prst="rect">
            <a:avLst/>
          </a:prstGeom>
          <a:solidFill>
            <a:schemeClr val="accent4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C87FC6D-C63D-434F-94DA-5B2884AEF1DF}"/>
              </a:ext>
            </a:extLst>
          </p:cNvPr>
          <p:cNvSpPr/>
          <p:nvPr/>
        </p:nvSpPr>
        <p:spPr bwMode="auto">
          <a:xfrm>
            <a:off x="4374438" y="-466085"/>
            <a:ext cx="3687600" cy="101575"/>
          </a:xfrm>
          <a:prstGeom prst="rect">
            <a:avLst/>
          </a:prstGeom>
          <a:solidFill>
            <a:schemeClr val="accent4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2B6FD19-7B50-4466-8066-35BEDC18AE37}"/>
              </a:ext>
            </a:extLst>
          </p:cNvPr>
          <p:cNvSpPr/>
          <p:nvPr/>
        </p:nvSpPr>
        <p:spPr bwMode="auto">
          <a:xfrm>
            <a:off x="8290638" y="-466085"/>
            <a:ext cx="3687600" cy="101575"/>
          </a:xfrm>
          <a:prstGeom prst="rect">
            <a:avLst/>
          </a:prstGeom>
          <a:solidFill>
            <a:schemeClr val="accent4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8097EFE-19A0-49AE-A19E-79CD7D0C4D93}"/>
              </a:ext>
            </a:extLst>
          </p:cNvPr>
          <p:cNvSpPr/>
          <p:nvPr/>
        </p:nvSpPr>
        <p:spPr bwMode="auto">
          <a:xfrm>
            <a:off x="458238" y="-221802"/>
            <a:ext cx="2121120" cy="101575"/>
          </a:xfrm>
          <a:prstGeom prst="rect">
            <a:avLst/>
          </a:prstGeom>
          <a:solidFill>
            <a:schemeClr val="accent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4771C08-480E-4A09-9BD6-C73178394DC0}"/>
              </a:ext>
            </a:extLst>
          </p:cNvPr>
          <p:cNvSpPr/>
          <p:nvPr/>
        </p:nvSpPr>
        <p:spPr bwMode="auto">
          <a:xfrm>
            <a:off x="5157677" y="-221802"/>
            <a:ext cx="2121120" cy="101575"/>
          </a:xfrm>
          <a:prstGeom prst="rect">
            <a:avLst/>
          </a:prstGeom>
          <a:solidFill>
            <a:schemeClr val="accent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6ED4795-1B2A-4544-9629-995C28DA41DE}"/>
              </a:ext>
            </a:extLst>
          </p:cNvPr>
          <p:cNvSpPr/>
          <p:nvPr/>
        </p:nvSpPr>
        <p:spPr bwMode="auto">
          <a:xfrm>
            <a:off x="9857118" y="-221802"/>
            <a:ext cx="2121120" cy="101575"/>
          </a:xfrm>
          <a:prstGeom prst="rect">
            <a:avLst/>
          </a:prstGeom>
          <a:solidFill>
            <a:schemeClr val="accent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ACC4871-51F5-4CB5-9C1D-3756F4255332}"/>
              </a:ext>
            </a:extLst>
          </p:cNvPr>
          <p:cNvSpPr/>
          <p:nvPr/>
        </p:nvSpPr>
        <p:spPr bwMode="auto">
          <a:xfrm>
            <a:off x="2807957" y="-221802"/>
            <a:ext cx="2121120" cy="101575"/>
          </a:xfrm>
          <a:prstGeom prst="rect">
            <a:avLst/>
          </a:prstGeom>
          <a:solidFill>
            <a:schemeClr val="accent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A937F8A-E932-4BFF-9561-191DE8D98A3E}"/>
              </a:ext>
            </a:extLst>
          </p:cNvPr>
          <p:cNvSpPr/>
          <p:nvPr/>
        </p:nvSpPr>
        <p:spPr bwMode="auto">
          <a:xfrm>
            <a:off x="7507398" y="-221802"/>
            <a:ext cx="2121120" cy="101575"/>
          </a:xfrm>
          <a:prstGeom prst="rect">
            <a:avLst/>
          </a:prstGeom>
          <a:solidFill>
            <a:schemeClr val="accent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235FA78-0131-4FB7-9E51-3929428DCDBE}"/>
              </a:ext>
            </a:extLst>
          </p:cNvPr>
          <p:cNvSpPr/>
          <p:nvPr/>
        </p:nvSpPr>
        <p:spPr bwMode="auto">
          <a:xfrm>
            <a:off x="458238" y="-588227"/>
            <a:ext cx="5645700" cy="101575"/>
          </a:xfrm>
          <a:prstGeom prst="rect">
            <a:avLst/>
          </a:prstGeom>
          <a:solidFill>
            <a:srgbClr val="FF0000">
              <a:alpha val="17000"/>
            </a:srgb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3F7682A-2CCA-4420-B930-5E463AC12CE1}"/>
              </a:ext>
            </a:extLst>
          </p:cNvPr>
          <p:cNvSpPr/>
          <p:nvPr/>
        </p:nvSpPr>
        <p:spPr bwMode="auto">
          <a:xfrm>
            <a:off x="6332538" y="-588227"/>
            <a:ext cx="5645700" cy="101575"/>
          </a:xfrm>
          <a:prstGeom prst="rect">
            <a:avLst/>
          </a:prstGeom>
          <a:solidFill>
            <a:srgbClr val="FF0000">
              <a:alpha val="17000"/>
            </a:srgb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600" b="1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7F969A9-4519-FE7D-5079-6CBF277A3B1F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706026" y="182639"/>
            <a:ext cx="1261741" cy="420580"/>
          </a:xfrm>
          <a:prstGeom prst="rect">
            <a:avLst/>
          </a:prstGeom>
        </p:spPr>
      </p:pic>
      <p:sp>
        <p:nvSpPr>
          <p:cNvPr id="6" name="TextBox 26">
            <a:extLst>
              <a:ext uri="{FF2B5EF4-FFF2-40B4-BE49-F238E27FC236}">
                <a16:creationId xmlns:a16="http://schemas.microsoft.com/office/drawing/2014/main" id="{9AD695BB-1EF9-1B64-379E-E3790453B971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58236" y="6661266"/>
            <a:ext cx="10356398" cy="1538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lIns="0" tIns="0" rIns="0" bIns="0" anchor="ctr" anchorCtr="0">
            <a:spAutoFit/>
          </a:bodyPr>
          <a:lstStyle>
            <a:lvl1pPr defTabSz="931863" eaLnBrk="0" hangingPunct="0">
              <a:defRPr sz="1200">
                <a:solidFill>
                  <a:schemeClr val="bg1"/>
                </a:solidFill>
                <a:latin typeface="Franklin Gothic Book" pitchFamily="34" charset="0"/>
                <a:ea typeface="MS PGothic" pitchFamily="34" charset="-128"/>
              </a:defRPr>
            </a:lvl1pPr>
            <a:lvl2pPr marL="742950" indent="-285750" defTabSz="931863" eaLnBrk="0" hangingPunct="0">
              <a:defRPr sz="1200">
                <a:solidFill>
                  <a:schemeClr val="bg1"/>
                </a:solidFill>
                <a:latin typeface="Franklin Gothic Book" pitchFamily="34" charset="0"/>
                <a:ea typeface="MS PGothic" pitchFamily="34" charset="-128"/>
              </a:defRPr>
            </a:lvl2pPr>
            <a:lvl3pPr marL="1143000" indent="-228600" defTabSz="931863" eaLnBrk="0" hangingPunct="0">
              <a:defRPr sz="1200">
                <a:solidFill>
                  <a:schemeClr val="bg1"/>
                </a:solidFill>
                <a:latin typeface="Franklin Gothic Book" pitchFamily="34" charset="0"/>
                <a:ea typeface="MS PGothic" pitchFamily="34" charset="-128"/>
              </a:defRPr>
            </a:lvl3pPr>
            <a:lvl4pPr marL="1600200" indent="-228600" defTabSz="931863" eaLnBrk="0" hangingPunct="0">
              <a:defRPr sz="1200">
                <a:solidFill>
                  <a:schemeClr val="bg1"/>
                </a:solidFill>
                <a:latin typeface="Franklin Gothic Book" pitchFamily="34" charset="0"/>
                <a:ea typeface="MS PGothic" pitchFamily="34" charset="-128"/>
              </a:defRPr>
            </a:lvl4pPr>
            <a:lvl5pPr marL="2057400" indent="-228600" defTabSz="931863" eaLnBrk="0" hangingPunct="0">
              <a:defRPr sz="1200">
                <a:solidFill>
                  <a:schemeClr val="bg1"/>
                </a:solidFill>
                <a:latin typeface="Franklin Gothic Book" pitchFamily="34" charset="0"/>
                <a:ea typeface="MS PGothic" pitchFamily="34" charset="-128"/>
              </a:defRPr>
            </a:lvl5pPr>
            <a:lvl6pPr marL="2514600" indent="-228600" defTabSz="931863" eaLnBrk="0" fontAlgn="base" hangingPunct="0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Franklin Gothic Book" pitchFamily="34" charset="0"/>
                <a:ea typeface="MS PGothic" pitchFamily="34" charset="-128"/>
              </a:defRPr>
            </a:lvl6pPr>
            <a:lvl7pPr marL="2971800" indent="-228600" defTabSz="931863" eaLnBrk="0" fontAlgn="base" hangingPunct="0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Franklin Gothic Book" pitchFamily="34" charset="0"/>
                <a:ea typeface="MS PGothic" pitchFamily="34" charset="-128"/>
              </a:defRPr>
            </a:lvl7pPr>
            <a:lvl8pPr marL="3429000" indent="-228600" defTabSz="931863" eaLnBrk="0" fontAlgn="base" hangingPunct="0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Franklin Gothic Book" pitchFamily="34" charset="0"/>
                <a:ea typeface="MS PGothic" pitchFamily="34" charset="-128"/>
              </a:defRPr>
            </a:lvl8pPr>
            <a:lvl9pPr marL="3886200" indent="-228600" defTabSz="931863" eaLnBrk="0" fontAlgn="base" hangingPunct="0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bg1"/>
                </a:solidFill>
                <a:latin typeface="Franklin Gothic Book" pitchFamily="34" charset="0"/>
                <a:ea typeface="MS PGothic" pitchFamily="34" charset="-128"/>
              </a:defRPr>
            </a:lvl9pPr>
          </a:lstStyle>
          <a:p>
            <a:pPr marL="0" marR="0" lvl="0" indent="0" algn="l" defTabSz="931863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Franklin Gothic Book"/>
                <a:ea typeface="MS PGothic" pitchFamily="34" charset="-128"/>
              </a:rPr>
              <a:t>© 2023 </a:t>
            </a:r>
            <a:r>
              <a:rPr kumimoji="0" lang="en-GB" sz="1000" b="0" i="0" u="none" strike="noStrike" kern="0" cap="none" spc="0" normalizeH="0" baseline="0" noProof="0" dirty="0" err="1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Franklin Gothic Book"/>
                <a:ea typeface="MS PGothic" pitchFamily="34" charset="-128"/>
              </a:rPr>
              <a:t>McorpCX</a:t>
            </a: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Franklin Gothic Book"/>
                <a:ea typeface="MS PGothic" pitchFamily="34" charset="-128"/>
              </a:rPr>
              <a:t>, LLC. All rights reserved</a:t>
            </a: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Franklin Gothic Book"/>
                <a:ea typeface="MS PGothic" pitchFamily="34" charset="-128"/>
                <a:cs typeface="+mn-cs"/>
              </a:rPr>
              <a:t> |  </a:t>
            </a:r>
            <a:r>
              <a:rPr kumimoji="0" lang="en-US" sz="1000" b="0" i="0" u="none" strike="noStrike" kern="0" cap="none" spc="0" normalizeH="0" baseline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Franklin Gothic Book"/>
                <a:ea typeface="MS PGothic" pitchFamily="34" charset="-128"/>
                <a:cs typeface="+mn-cs"/>
              </a:rPr>
              <a:t>Customer Experience Education Tools for </a:t>
            </a: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Franklin Gothic Book"/>
                <a:ea typeface="MS PGothic" pitchFamily="34" charset="-128"/>
                <a:cs typeface="+mn-cs"/>
              </a:rPr>
              <a:t>use by original recipient | More online at: www.mcorp.cx 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Franklin Gothic Book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4351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93" r:id="rId1"/>
    <p:sldLayoutId id="2147484795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32742" rtl="0" eaLnBrk="1" latinLnBrk="0" hangingPunct="1">
        <a:lnSpc>
          <a:spcPct val="75000"/>
        </a:lnSpc>
        <a:spcBef>
          <a:spcPct val="0"/>
        </a:spcBef>
        <a:buNone/>
        <a:defRPr lang="en-US" sz="4200" b="0" kern="1200" cap="none" spc="-102" baseline="0" dirty="0">
          <a:ln w="3175">
            <a:noFill/>
          </a:ln>
          <a:solidFill>
            <a:schemeClr val="tx2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0" marR="0" indent="0" algn="l" defTabSz="932742" rtl="0" eaLnBrk="1" fontAlgn="auto" latinLnBrk="0" hangingPunct="1">
        <a:lnSpc>
          <a:spcPct val="100000"/>
        </a:lnSpc>
        <a:spcBef>
          <a:spcPts val="1200"/>
        </a:spcBef>
        <a:spcAft>
          <a:spcPts val="0"/>
        </a:spcAft>
        <a:buClrTx/>
        <a:buSzPct val="90000"/>
        <a:buFont typeface="Arial" pitchFamily="34" charset="0"/>
        <a:buNone/>
        <a:tabLst/>
        <a:defRPr sz="1600" kern="1200" spc="0" baseline="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1pPr>
      <a:lvl2pPr marL="0" marR="0" indent="0" algn="l" defTabSz="932742" rtl="0" eaLnBrk="1" fontAlgn="auto" latinLnBrk="0" hangingPunct="1">
        <a:lnSpc>
          <a:spcPct val="100000"/>
        </a:lnSpc>
        <a:spcBef>
          <a:spcPts val="800"/>
        </a:spcBef>
        <a:spcAft>
          <a:spcPts val="0"/>
        </a:spcAft>
        <a:buClrTx/>
        <a:buSzPct val="80000"/>
        <a:buFont typeface="Wingdings" panose="05000000000000000000" pitchFamily="2" charset="2"/>
        <a:buNone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180000" marR="0" indent="-180000" algn="l" defTabSz="932742" rtl="0" eaLnBrk="1" fontAlgn="auto" latinLnBrk="0" hangingPunct="1">
        <a:lnSpc>
          <a:spcPct val="100000"/>
        </a:lnSpc>
        <a:spcBef>
          <a:spcPts val="800"/>
        </a:spcBef>
        <a:spcAft>
          <a:spcPts val="0"/>
        </a:spcAft>
        <a:buClrTx/>
        <a:buSzPct val="80000"/>
        <a:buFont typeface="Wingdings" panose="05000000000000000000" pitchFamily="2" charset="2"/>
        <a:buChar char="§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360000" marR="0" indent="-180000" algn="l" defTabSz="932742" rtl="0" eaLnBrk="1" fontAlgn="auto" latinLnBrk="0" hangingPunct="1">
        <a:lnSpc>
          <a:spcPct val="100000"/>
        </a:lnSpc>
        <a:spcBef>
          <a:spcPts val="800"/>
        </a:spcBef>
        <a:spcAft>
          <a:spcPts val="0"/>
        </a:spcAft>
        <a:buClrTx/>
        <a:buSzPct val="80000"/>
        <a:buFont typeface="Wingdings" panose="05000000000000000000" pitchFamily="2" charset="2"/>
        <a:buChar char="§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540000" marR="0" indent="-180000" algn="l" defTabSz="932742" rtl="0" eaLnBrk="1" fontAlgn="auto" latinLnBrk="0" hangingPunct="1">
        <a:lnSpc>
          <a:spcPct val="100000"/>
        </a:lnSpc>
        <a:spcBef>
          <a:spcPts val="800"/>
        </a:spcBef>
        <a:spcAft>
          <a:spcPts val="0"/>
        </a:spcAft>
        <a:buClrTx/>
        <a:buSzPct val="80000"/>
        <a:buFont typeface="Wingdings" panose="05000000000000000000" pitchFamily="2" charset="2"/>
        <a:buChar char="§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270000" algn="l" defTabSz="932742" rtl="0" eaLnBrk="1" latinLnBrk="0" hangingPunct="1">
        <a:lnSpc>
          <a:spcPct val="90000"/>
        </a:lnSpc>
        <a:spcBef>
          <a:spcPts val="6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350000" indent="-270000" algn="l" defTabSz="932742" rtl="0" eaLnBrk="1" latinLnBrk="0" hangingPunct="1">
        <a:lnSpc>
          <a:spcPct val="90000"/>
        </a:lnSpc>
        <a:spcBef>
          <a:spcPts val="6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000" indent="-233186" algn="l" defTabSz="932742" rtl="0" eaLnBrk="1" latinLnBrk="0" hangingPunct="1">
        <a:lnSpc>
          <a:spcPct val="90000"/>
        </a:lnSpc>
        <a:spcBef>
          <a:spcPts val="6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90000" indent="-270000" algn="l" defTabSz="932742" rtl="0" eaLnBrk="1" latinLnBrk="0" hangingPunct="1">
        <a:lnSpc>
          <a:spcPct val="90000"/>
        </a:lnSpc>
        <a:spcBef>
          <a:spcPts val="6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8">
          <p15:clr>
            <a:srgbClr val="000000"/>
          </p15:clr>
        </p15:guide>
        <p15:guide id="6" pos="7546">
          <p15:clr>
            <a:srgbClr val="000000"/>
          </p15:clr>
        </p15:guide>
        <p15:guide id="8" orient="horz" pos="434">
          <p15:clr>
            <a:srgbClr val="F26B43"/>
          </p15:clr>
        </p15:guide>
        <p15:guide id="12" orient="horz" pos="1131">
          <p15:clr>
            <a:srgbClr val="000000"/>
          </p15:clr>
        </p15:guide>
        <p15:guide id="14" pos="1995">
          <p15:clr>
            <a:srgbClr val="FBAE40"/>
          </p15:clr>
        </p15:guide>
        <p15:guide id="15" pos="3843">
          <p15:clr>
            <a:srgbClr val="FBAE40"/>
          </p15:clr>
        </p15:guide>
        <p15:guide id="16" pos="3987">
          <p15:clr>
            <a:srgbClr val="FBAE40"/>
          </p15:clr>
        </p15:guide>
        <p15:guide id="17" pos="5694">
          <p15:clr>
            <a:srgbClr val="FBAE40"/>
          </p15:clr>
        </p15:guide>
        <p15:guide id="18" pos="5838">
          <p15:clr>
            <a:srgbClr val="FBAE40"/>
          </p15:clr>
        </p15:guide>
        <p15:guide id="19" pos="2138">
          <p15:clr>
            <a:srgbClr val="FBAE40"/>
          </p15:clr>
        </p15:guide>
        <p15:guide id="20" orient="horz" pos="789">
          <p15:clr>
            <a:srgbClr val="000000"/>
          </p15:clr>
        </p15:guide>
        <p15:guide id="21" orient="horz" pos="4098">
          <p15:clr>
            <a:srgbClr val="000000"/>
          </p15:clr>
        </p15:guide>
        <p15:guide id="23" pos="1623">
          <p15:clr>
            <a:srgbClr val="5ACBF0"/>
          </p15:clr>
        </p15:guide>
        <p15:guide id="24" pos="1767">
          <p15:clr>
            <a:srgbClr val="5ACBF0"/>
          </p15:clr>
        </p15:guide>
        <p15:guide id="25" pos="3104">
          <p15:clr>
            <a:srgbClr val="5ACBF0"/>
          </p15:clr>
        </p15:guide>
        <p15:guide id="26" pos="3249">
          <p15:clr>
            <a:srgbClr val="5ACBF0"/>
          </p15:clr>
        </p15:guide>
        <p15:guide id="27" pos="4584">
          <p15:clr>
            <a:srgbClr val="5ACBF0"/>
          </p15:clr>
        </p15:guide>
        <p15:guide id="28" pos="4730">
          <p15:clr>
            <a:srgbClr val="5ACBF0"/>
          </p15:clr>
        </p15:guide>
        <p15:guide id="29" pos="6065">
          <p15:clr>
            <a:srgbClr val="5ACBF0"/>
          </p15:clr>
        </p15:guide>
        <p15:guide id="30" pos="6209">
          <p15:clr>
            <a:srgbClr val="5ACBF0"/>
          </p15:clr>
        </p15:guide>
        <p15:guide id="31" pos="2612">
          <p15:clr>
            <a:srgbClr val="9FCC3B"/>
          </p15:clr>
        </p15:guide>
        <p15:guide id="32" pos="2756">
          <p15:clr>
            <a:srgbClr val="9FCC3B"/>
          </p15:clr>
        </p15:guide>
        <p15:guide id="33" pos="5079">
          <p15:clr>
            <a:srgbClr val="9FCC3B"/>
          </p15:clr>
        </p15:guide>
        <p15:guide id="34" pos="5222">
          <p15:clr>
            <a:srgbClr val="9FCC3B"/>
          </p15:clr>
        </p15:guide>
        <p15:guide id="35" orient="horz" pos="1464">
          <p15:clr>
            <a:srgbClr val="00000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92A9BBC-C352-4961-25B0-CBB3361774D2}"/>
              </a:ext>
            </a:extLst>
          </p:cNvPr>
          <p:cNvSpPr txBox="1"/>
          <p:nvPr/>
        </p:nvSpPr>
        <p:spPr>
          <a:xfrm>
            <a:off x="364183" y="3211755"/>
            <a:ext cx="6117609" cy="2811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44"/>
              </a:spcBef>
            </a:pPr>
            <a:r>
              <a:rPr lang="en-US" sz="2000" dirty="0">
                <a:solidFill>
                  <a:srgbClr val="000000"/>
                </a:solidFill>
              </a:rPr>
              <a:t>The Exercise…</a:t>
            </a:r>
          </a:p>
          <a:p>
            <a:pPr marL="346075" indent="-346075">
              <a:spcBef>
                <a:spcPts val="544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000000"/>
                </a:solidFill>
              </a:rPr>
              <a:t>Imagine we have moved into and ideal future… you’re celebrating your success…</a:t>
            </a:r>
          </a:p>
          <a:p>
            <a:pPr marL="346075" indent="-346075">
              <a:spcBef>
                <a:spcPts val="544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000000"/>
                </a:solidFill>
              </a:rPr>
              <a:t>Brainstorm as many examples as you’d like of what this looks like, feels, or what the organization is doing differently </a:t>
            </a:r>
          </a:p>
          <a:p>
            <a:pPr marL="346075" indent="-346075">
              <a:spcBef>
                <a:spcPts val="544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No solutions yet; </a:t>
            </a:r>
            <a:r>
              <a:rPr lang="en-US" sz="2000" dirty="0">
                <a:solidFill>
                  <a:srgbClr val="000000"/>
                </a:solidFill>
              </a:rPr>
              <a:t>Just the end state</a:t>
            </a:r>
          </a:p>
          <a:p>
            <a:pPr marL="346075" indent="-346075">
              <a:spcBef>
                <a:spcPts val="544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000000"/>
                </a:solidFill>
              </a:rPr>
              <a:t>How does that feel? What does it look like?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B1B062F-425A-21CD-3F4B-ACE5EB817060}"/>
              </a:ext>
            </a:extLst>
          </p:cNvPr>
          <p:cNvSpPr txBox="1">
            <a:spLocks/>
          </p:cNvSpPr>
          <p:nvPr/>
        </p:nvSpPr>
        <p:spPr>
          <a:xfrm>
            <a:off x="450453" y="1180813"/>
            <a:ext cx="6770258" cy="3549073"/>
          </a:xfrm>
          <a:prstGeom prst="rect">
            <a:avLst/>
          </a:prstGeom>
        </p:spPr>
        <p:txBody>
          <a:bodyPr vert="horz" lIns="0" tIns="0" rIns="0" bIns="186516" rtlCol="0" anchor="t" anchorCtr="0">
            <a:noAutofit/>
          </a:bodyPr>
          <a:lstStyle/>
          <a:p>
            <a:pPr marL="0" lvl="1" fontAlgn="base">
              <a:spcBef>
                <a:spcPct val="0"/>
              </a:spcBef>
              <a:spcAft>
                <a:spcPts val="612"/>
              </a:spcAft>
            </a:pPr>
            <a:r>
              <a:rPr lang="en-US" sz="2400" dirty="0">
                <a:solidFill>
                  <a:srgbClr val="00938F"/>
                </a:solidFill>
                <a:latin typeface="Franklin Gothic Demi" panose="020B0703020102020204" pitchFamily="34" charset="0"/>
                <a:ea typeface="ＭＳ Ｐゴシック" charset="0"/>
                <a:cs typeface="Calibri" panose="020F0502020204030204" pitchFamily="34" charset="0"/>
              </a:rPr>
              <a:t>What: </a:t>
            </a:r>
            <a:br>
              <a:rPr lang="en-US" sz="2400" b="1" dirty="0">
                <a:solidFill>
                  <a:srgbClr val="00B0F0"/>
                </a:solidFill>
                <a:ea typeface="ＭＳ Ｐゴシック" charset="0"/>
                <a:cs typeface="Calibri" panose="020F0502020204030204" pitchFamily="34" charset="0"/>
              </a:rPr>
            </a:br>
            <a:r>
              <a:rPr lang="en-US" sz="2400" dirty="0">
                <a:solidFill>
                  <a:prstClr val="black"/>
                </a:solidFill>
                <a:ea typeface="ＭＳ Ｐゴシック" charset="0"/>
                <a:cs typeface="Calibri" panose="020F0502020204030204" pitchFamily="34" charset="0"/>
              </a:rPr>
              <a:t>Envision future actions, thinking, ways of working </a:t>
            </a:r>
          </a:p>
          <a:p>
            <a:pPr marL="0" lvl="1" fontAlgn="base">
              <a:spcBef>
                <a:spcPct val="0"/>
              </a:spcBef>
              <a:spcAft>
                <a:spcPts val="612"/>
              </a:spcAft>
            </a:pPr>
            <a:r>
              <a:rPr lang="en-US" sz="2400" dirty="0">
                <a:solidFill>
                  <a:srgbClr val="00938F"/>
                </a:solidFill>
                <a:latin typeface="Franklin Gothic Demi" panose="020B0703020102020204" pitchFamily="34" charset="0"/>
                <a:ea typeface="ＭＳ Ｐゴシック" charset="0"/>
                <a:cs typeface="Calibri" panose="020F0502020204030204" pitchFamily="34" charset="0"/>
              </a:rPr>
              <a:t>Why: </a:t>
            </a:r>
            <a:br>
              <a:rPr lang="en-US" sz="2400" dirty="0">
                <a:solidFill>
                  <a:srgbClr val="00B0F0"/>
                </a:solidFill>
                <a:ea typeface="ＭＳ Ｐゴシック" charset="0"/>
                <a:cs typeface="Calibri" panose="020F0502020204030204" pitchFamily="34" charset="0"/>
              </a:rPr>
            </a:br>
            <a:r>
              <a:rPr lang="en-US" sz="2400" dirty="0">
                <a:solidFill>
                  <a:prstClr val="black"/>
                </a:solidFill>
                <a:ea typeface="ＭＳ Ｐゴシック" charset="0"/>
                <a:cs typeface="Calibri" panose="020F0502020204030204" pitchFamily="34" charset="0"/>
              </a:rPr>
              <a:t>Define the targets, outcomes and impact </a:t>
            </a:r>
          </a:p>
          <a:p>
            <a:pPr marL="0" lvl="1" defTabSz="932316" fontAlgn="base">
              <a:spcBef>
                <a:spcPct val="0"/>
              </a:spcBef>
              <a:spcAft>
                <a:spcPts val="612"/>
              </a:spcAft>
              <a:buClr>
                <a:srgbClr val="000000"/>
              </a:buClr>
              <a:defRPr/>
            </a:pPr>
            <a:r>
              <a:rPr lang="en-US" sz="2400" dirty="0">
                <a:solidFill>
                  <a:srgbClr val="00938F"/>
                </a:solidFill>
                <a:latin typeface="Franklin Gothic Demi" panose="020B0703020102020204" pitchFamily="34" charset="0"/>
                <a:ea typeface="ＭＳ Ｐゴシック" charset="0"/>
                <a:cs typeface="Calibri" panose="020F0502020204030204" pitchFamily="34" charset="0"/>
                <a:sym typeface="Arial"/>
              </a:rPr>
              <a:t>How: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F60C4BC-FA36-E3C8-9CCB-842483FB5237}"/>
              </a:ext>
            </a:extLst>
          </p:cNvPr>
          <p:cNvSpPr/>
          <p:nvPr/>
        </p:nvSpPr>
        <p:spPr>
          <a:xfrm>
            <a:off x="7705340" y="2099189"/>
            <a:ext cx="4025669" cy="4185004"/>
          </a:xfrm>
          <a:prstGeom prst="ellipse">
            <a:avLst/>
          </a:prstGeom>
          <a:noFill/>
          <a:ln w="381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48">
              <a:solidFill>
                <a:prstClr val="white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391C527-77DA-88AE-4C29-62B51F541CF0}"/>
              </a:ext>
            </a:extLst>
          </p:cNvPr>
          <p:cNvSpPr txBox="1"/>
          <p:nvPr/>
        </p:nvSpPr>
        <p:spPr>
          <a:xfrm>
            <a:off x="7508875" y="2377997"/>
            <a:ext cx="21661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Franklin Gothic Medium" panose="020B0603020102020204" pitchFamily="34" charset="0"/>
              </a:rPr>
              <a:t>Doing</a:t>
            </a:r>
          </a:p>
          <a:p>
            <a:pPr algn="r"/>
            <a:r>
              <a:rPr lang="en-US" dirty="0"/>
              <a:t>What are </a:t>
            </a:r>
            <a:br>
              <a:rPr lang="en-US" dirty="0"/>
            </a:br>
            <a:r>
              <a:rPr lang="en-US" dirty="0"/>
              <a:t>people doing differently?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FDD03EF-952A-3150-950E-8C1E2072D840}"/>
              </a:ext>
            </a:extLst>
          </p:cNvPr>
          <p:cNvCxnSpPr>
            <a:cxnSpLocks/>
            <a:endCxn id="7" idx="4"/>
          </p:cNvCxnSpPr>
          <p:nvPr/>
        </p:nvCxnSpPr>
        <p:spPr>
          <a:xfrm flipH="1">
            <a:off x="9729318" y="2101952"/>
            <a:ext cx="22288" cy="4193378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02DA7FE-2E8B-E00B-1697-444827390821}"/>
              </a:ext>
            </a:extLst>
          </p:cNvPr>
          <p:cNvSpPr txBox="1"/>
          <p:nvPr/>
        </p:nvSpPr>
        <p:spPr>
          <a:xfrm>
            <a:off x="9804446" y="2377998"/>
            <a:ext cx="25417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Franklin Gothic Medium" panose="020B0603020102020204" pitchFamily="34" charset="0"/>
              </a:rPr>
              <a:t>Feeling</a:t>
            </a:r>
          </a:p>
          <a:p>
            <a:r>
              <a:rPr lang="en-US" dirty="0"/>
              <a:t>How are </a:t>
            </a:r>
            <a:br>
              <a:rPr lang="en-US" dirty="0"/>
            </a:br>
            <a:r>
              <a:rPr lang="en-US" dirty="0"/>
              <a:t>employees </a:t>
            </a:r>
            <a:br>
              <a:rPr lang="en-US" dirty="0"/>
            </a:br>
            <a:r>
              <a:rPr lang="en-US" dirty="0"/>
              <a:t>feeling?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FB04E0B-A67A-3B2F-5819-9DF3988E3C54}"/>
              </a:ext>
            </a:extLst>
          </p:cNvPr>
          <p:cNvSpPr>
            <a:spLocks noChangeAspect="1"/>
          </p:cNvSpPr>
          <p:nvPr/>
        </p:nvSpPr>
        <p:spPr>
          <a:xfrm rot="21359409">
            <a:off x="8519858" y="4087363"/>
            <a:ext cx="793991" cy="749471"/>
          </a:xfrm>
          <a:prstGeom prst="rect">
            <a:avLst/>
          </a:prstGeom>
          <a:solidFill>
            <a:srgbClr val="FFFFCC"/>
          </a:solidFill>
          <a:ln w="25400" cap="flat" cmpd="sng" algn="ctr">
            <a:noFill/>
            <a:prstDash val="solid"/>
          </a:ln>
          <a:effectLst>
            <a:outerShdw blurRad="88900" dist="889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rtlCol="0" anchor="ctr" anchorCtr="0"/>
          <a:lstStyle/>
          <a:p>
            <a:pPr algn="ctr" defTabSz="93259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kern="0" dirty="0">
                <a:latin typeface="Comic Sans MS" charset="0"/>
                <a:ea typeface="Comic Sans MS" charset="0"/>
                <a:cs typeface="Comic Sans MS" charset="0"/>
              </a:rPr>
              <a:t> 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B36B251-72E7-7CEF-3E3E-D79B4FD4BF4C}"/>
              </a:ext>
            </a:extLst>
          </p:cNvPr>
          <p:cNvSpPr>
            <a:spLocks noChangeAspect="1"/>
          </p:cNvSpPr>
          <p:nvPr/>
        </p:nvSpPr>
        <p:spPr>
          <a:xfrm rot="175503">
            <a:off x="10027172" y="4080290"/>
            <a:ext cx="793991" cy="749471"/>
          </a:xfrm>
          <a:prstGeom prst="rect">
            <a:avLst/>
          </a:prstGeom>
          <a:solidFill>
            <a:srgbClr val="FFFFCC"/>
          </a:solidFill>
          <a:ln w="25400" cap="flat" cmpd="sng" algn="ctr">
            <a:noFill/>
            <a:prstDash val="solid"/>
          </a:ln>
          <a:effectLst>
            <a:outerShdw blurRad="88900" dist="889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rtlCol="0" anchor="ctr" anchorCtr="0"/>
          <a:lstStyle/>
          <a:p>
            <a:pPr algn="ctr" defTabSz="93259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kern="0">
                <a:latin typeface="Comic Sans MS" charset="0"/>
                <a:ea typeface="Comic Sans MS" charset="0"/>
                <a:cs typeface="Comic Sans MS" charset="0"/>
              </a:rPr>
              <a:t> 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AB1CF42-BB23-2AE9-A59A-D297815E9E6F}"/>
              </a:ext>
            </a:extLst>
          </p:cNvPr>
          <p:cNvSpPr txBox="1"/>
          <p:nvPr/>
        </p:nvSpPr>
        <p:spPr>
          <a:xfrm>
            <a:off x="7363795" y="1165930"/>
            <a:ext cx="48292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544"/>
              </a:spcBef>
            </a:pPr>
            <a:r>
              <a:rPr lang="en-US" sz="2400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“The Victory Circle” </a:t>
            </a:r>
            <a:br>
              <a:rPr lang="en-US" sz="2400" dirty="0">
                <a:solidFill>
                  <a:srgbClr val="000000"/>
                </a:solidFill>
                <a:latin typeface="Franklin Gothic Medium" panose="020B0603020102020204" pitchFamily="34" charset="0"/>
              </a:rPr>
            </a:br>
            <a:r>
              <a:rPr lang="en-US" sz="2000" dirty="0">
                <a:solidFill>
                  <a:srgbClr val="000000"/>
                </a:solidFill>
              </a:rPr>
              <a:t>What Success Looks Like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5A9B8736-EC97-46CD-064A-2EAC67932249}"/>
              </a:ext>
            </a:extLst>
          </p:cNvPr>
          <p:cNvSpPr>
            <a:spLocks noGrp="1"/>
          </p:cNvSpPr>
          <p:nvPr/>
        </p:nvSpPr>
        <p:spPr>
          <a:xfrm>
            <a:off x="450453" y="337063"/>
            <a:ext cx="11518900" cy="23211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32742" rtl="0" eaLnBrk="1" latinLnBrk="0" hangingPunct="1">
              <a:lnSpc>
                <a:spcPct val="75000"/>
              </a:lnSpc>
              <a:spcBef>
                <a:spcPct val="0"/>
              </a:spcBef>
              <a:buNone/>
              <a:defRPr lang="en-US" sz="4200" b="0" kern="1200" cap="none" spc="-102" baseline="0">
                <a:ln w="3175">
                  <a:noFill/>
                </a:ln>
                <a:solidFill>
                  <a:schemeClr val="tx2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sz="2000" spc="0" dirty="0">
                <a:latin typeface="Franklin Gothic Medium" panose="020B0603020102020204" pitchFamily="34" charset="0"/>
                <a:cs typeface="Segoe UI"/>
              </a:rPr>
              <a:t>Template: Victory Circle</a:t>
            </a:r>
            <a:endParaRPr lang="en-US" sz="2000" spc="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78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a16="http://schemas.microsoft.com/office/drawing/2014/main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B_0" val="AAAAAAH//////////wEAAAAAAAAAAAAAACoqIFRoaXMgaXMgYSBMaXRlREIgZmlsZSAqKgcE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gAAAAAAAAAFAAAACQAAAF9pZD0kLl9pZAEDAAAAAAADAAAAAQADAAAAIwAAAENvbWJpSW5kZXg9JC5OYW1lICsgJ18nICsgJC5WZXJzaW9uAQQAAAAAAAQAAAABAAQ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MBAQEBAQEBAQEBAQEBAQIAAAAAAAAAAwAAAAMAAAAA/////wQASwwAAAAAAAAAAAAAIAD///////////////8AAAD///////////////8DAAAAAw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I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BAP///////wQAAAACABAAC3hqgI+c8X5JhkgoUd3ICSEFAAAAAAADAAAAAwADAAAAAQADAAEA////////BAAAAAMAEAALFBEJhjYL6Um/nSFXGOJj4wUAAAABAAMAAAAAAAMAAAAC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DAAAAAP////8EAAgMAAAAAAAAAAAAACAB////////////////AAAA////////////////BAAAAAMA////////BAAAAAMA////////BAAAAAM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QAgAf///////////////wAADv///////wQAAAAC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IAAgEDAAAAAgD///////8aAAZMaW5rZWRTaGFwZXNEYXRhUHJvcGVydHlfMAUAAAAAAAQAAAADAAQAAAABAAQAAAADAP///////wMAAwEDAAAAAwD///////8lAAZMaW5rZWRTaGFwZVByZXNlbnRhdGlvblNldHRpbmdzRGF0YV8wBQAAAAEABAAAAAAABAAAAAIABAAAAAAABAAAAAIABAAAAAAA////////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BAAAAAD/////AgC3DgAAAAAAAAAAAAD/////gwCDAAAABV9pZAAQAAAABHhqgI+c8X5JhkgoUd3ICSEDRGF0YQAbAAAABExpbmtlZFNoYXBlRGF0YQAFAAAAAAACTmFtZQAZAAAATGlua2VkU2hhcGVzRGF0YVByb3BlcnR5ABBWZXJzaW9uAAAAAAAJTGFzdFdyaXRlAFWWkap3AQAAAAEA/////50AnQAAAAVfaWQAEAAAAAQUEQmGNgvpSb+dIVcY4mPjA0RhdGEAKgAAAAhQcmVzZW50YXRpb25TY2FubmVkRm9yTGlua2VkU2hhcGVzAAEAAk5hbWUAJAAAAExpbmtlZFNoYXBlUHJlc2VudGF0aW9uU2V0dGluZ3NEYXRhABBWZXJzaW9uAAAAAAAJTGFzdFdyaXRlAGeWkap3AQ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B"/>
  <p:tag name="EMPOWERCHARTSPROPERTIES_B_LENGTH" val="2457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HDS" val="True"/>
  <p:tag name="MIO_SKIPVERSION" val="01.01.0001 00:00:00"/>
  <p:tag name="MIO_UPDATE" val="True"/>
  <p:tag name="MIO_DBID" val="B8FCB12D-AF03-49EB-9F79-BB019BE99E1E"/>
  <p:tag name="MIO_FALLBACK_LAYOUT" val="6"/>
  <p:tag name="MIO_SHOW_DATE" val="False"/>
  <p:tag name="MIO_SHOW_FOOTER" val="False"/>
  <p:tag name="MIO_SHOW_PAGENUMBER" val="False"/>
  <p:tag name="MIO_AVOID_BLANK_LAYOUT" val="False"/>
  <p:tag name="MIO_CD_LAYOUT_VALID_AREA" val="False"/>
  <p:tag name="MIO_MATCH_COLOR_SCHEME" val="True"/>
  <p:tag name="MIO_NUMBER_OF_VALID_LAYOUTS" val="29"/>
  <p:tag name="MIO_EKGUID" val="5e4a858e-6145-46c6-8598-0acd90ff44d1"/>
  <p:tag name="MIO_OBJECTNAME" val="Gold"/>
  <p:tag name="MIO_EMBED_FONT" val="False"/>
  <p:tag name="MIO_VERSION" val="25.01.2023 10:27:19"/>
  <p:tag name="MIO_LASTDOWNLOADED" val="03.05.2023 09:48:22.858"/>
  <p:tag name="MIO_CDID" val="8c446de9-17f5-421a-9aa0-a4201e99d58f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AYOUT_VALID_AREA" val="true"/>
</p:tagLst>
</file>

<file path=ppt/theme/theme1.xml><?xml version="1.0" encoding="utf-8"?>
<a:theme xmlns:a="http://schemas.openxmlformats.org/drawingml/2006/main" name="McorpCX">
  <a:themeElements>
    <a:clrScheme name="MCorp Gold">
      <a:dk1>
        <a:srgbClr val="545555"/>
      </a:dk1>
      <a:lt1>
        <a:srgbClr val="FFFFFF"/>
      </a:lt1>
      <a:dk2>
        <a:srgbClr val="909192"/>
      </a:dk2>
      <a:lt2>
        <a:srgbClr val="FFFFFF"/>
      </a:lt2>
      <a:accent1>
        <a:srgbClr val="F4A111"/>
      </a:accent1>
      <a:accent2>
        <a:srgbClr val="0099D7"/>
      </a:accent2>
      <a:accent3>
        <a:srgbClr val="7E4487"/>
      </a:accent3>
      <a:accent4>
        <a:srgbClr val="75AF31"/>
      </a:accent4>
      <a:accent5>
        <a:srgbClr val="909192"/>
      </a:accent5>
      <a:accent6>
        <a:srgbClr val="545555"/>
      </a:accent6>
      <a:hlink>
        <a:srgbClr val="4062A2"/>
      </a:hlink>
      <a:folHlink>
        <a:srgbClr val="545555"/>
      </a:folHlink>
    </a:clrScheme>
    <a:fontScheme name="Custom 1">
      <a:majorFont>
        <a:latin typeface="Franklin Gothic Medium Cond"/>
        <a:ea typeface=""/>
        <a:cs typeface=""/>
      </a:majorFont>
      <a:minorFont>
        <a:latin typeface="Franklin Gothic Book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5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36800" tIns="136800" rIns="136800" bIns="1368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l" defTabSz="932472" fontAlgn="base">
          <a:lnSpc>
            <a:spcPct val="90000"/>
          </a:lnSpc>
          <a:spcBef>
            <a:spcPct val="0"/>
          </a:spcBef>
          <a:spcAft>
            <a:spcPct val="0"/>
          </a:spcAft>
          <a:defRPr sz="2400" dirty="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atin typeface="Franklin Gothic Medium" panose="020B0603020102020204" pitchFamily="34" charset="0"/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 anchor="t">
        <a:noAutofit/>
      </a:bodyPr>
      <a:lstStyle>
        <a:defPPr algn="l">
          <a:lnSpc>
            <a:spcPct val="90000"/>
          </a:lnSpc>
          <a:spcAft>
            <a:spcPts val="600"/>
          </a:spcAft>
          <a:defRPr sz="1600" dirty="0">
            <a:solidFill>
              <a:schemeClr val="accent6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MCP00001_Template_sw03.potx" id="{41D0B0D6-E67A-4303-AE2B-6836AF428FF8}" vid="{F51CBAD5-8734-4998-BCF9-862836C5BC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b9b492d-a6a3-448e-b34a-d6275a33e648" xsi:nil="true"/>
    <lcf76f155ced4ddcb4097134ff3c332f xmlns="a98b1565-d548-4c11-a53f-59fde6e0cc4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4E39EC86C7534AA0E0AB75A43F0EF8" ma:contentTypeVersion="15" ma:contentTypeDescription="Create a new document." ma:contentTypeScope="" ma:versionID="8c8fac13abedeea1733e3c6067f56dfb">
  <xsd:schema xmlns:xsd="http://www.w3.org/2001/XMLSchema" xmlns:xs="http://www.w3.org/2001/XMLSchema" xmlns:p="http://schemas.microsoft.com/office/2006/metadata/properties" xmlns:ns2="a98b1565-d548-4c11-a53f-59fde6e0cc4a" xmlns:ns3="ab9b492d-a6a3-448e-b34a-d6275a33e648" targetNamespace="http://schemas.microsoft.com/office/2006/metadata/properties" ma:root="true" ma:fieldsID="e7f4e2480dacb45abab5143007edbc56" ns2:_="" ns3:_="">
    <xsd:import namespace="a98b1565-d548-4c11-a53f-59fde6e0cc4a"/>
    <xsd:import namespace="ab9b492d-a6a3-448e-b34a-d6275a33e6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DateTake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8b1565-d548-4c11-a53f-59fde6e0cc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43b10853-d2c0-4354-bef7-f8b5b2b4d7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9b492d-a6a3-448e-b34a-d6275a33e64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abfc870-f119-481e-aba6-0c9e6f62b321}" ma:internalName="TaxCatchAll" ma:showField="CatchAllData" ma:web="ab9b492d-a6a3-448e-b34a-d6275a33e64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7240D9-2837-4B6A-89D1-BD5E7535A0CE}">
  <ds:schemaRefs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ab9b492d-a6a3-448e-b34a-d6275a33e648"/>
    <ds:schemaRef ds:uri="http://schemas.microsoft.com/office/infopath/2007/PartnerControls"/>
    <ds:schemaRef ds:uri="a98b1565-d548-4c11-a53f-59fde6e0cc4a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4289B56-6FE5-4B86-B2FE-025388A6746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C1E260-0C2E-4212-9F37-3FFE214D03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8b1565-d548-4c11-a53f-59fde6e0cc4a"/>
    <ds:schemaRef ds:uri="ab9b492d-a6a3-448e-b34a-d6275a33e6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116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McorpCX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Title two lines</dc:title>
  <dc:creator/>
  <cp:lastModifiedBy/>
  <cp:revision>3598</cp:revision>
  <dcterms:modified xsi:type="dcterms:W3CDTF">2023-05-25T23:47:15Z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0x010100754E39EC86C7534AA0E0AB75A43F0EF8</vt:lpwstr>
  </property>
</Properties>
</file>