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790" r:id="rId4"/>
  </p:sldMasterIdLst>
  <p:notesMasterIdLst>
    <p:notesMasterId r:id="rId7"/>
  </p:notesMasterIdLst>
  <p:handoutMasterIdLst>
    <p:handoutMasterId r:id="rId8"/>
  </p:handoutMasterIdLst>
  <p:sldIdLst>
    <p:sldId id="2147471579" r:id="rId5"/>
    <p:sldId id="2147471583" r:id="rId6"/>
  </p:sldIdLst>
  <p:sldSz cx="12436475" cy="6994525"/>
  <p:notesSz cx="6858000" cy="9144000"/>
  <p:custDataLst>
    <p:tags r:id="rId9"/>
  </p:custData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 userDrawn="1">
          <p15:clr>
            <a:srgbClr val="A4A3A4"/>
          </p15:clr>
        </p15:guide>
        <p15:guide id="2" pos="3920" userDrawn="1">
          <p15:clr>
            <a:srgbClr val="A4A3A4"/>
          </p15:clr>
        </p15:guide>
        <p15:guide id="3" orient="horz" pos="2203" userDrawn="1">
          <p15:clr>
            <a:srgbClr val="A4A3A4"/>
          </p15:clr>
        </p15:guide>
        <p15:guide id="4" orient="horz" pos="33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860"/>
    <a:srgbClr val="00938F"/>
    <a:srgbClr val="2A2B2F"/>
    <a:srgbClr val="353535"/>
    <a:srgbClr val="F9D7C1"/>
    <a:srgbClr val="FAFAFA"/>
    <a:srgbClr val="2E3337"/>
    <a:srgbClr val="050608"/>
    <a:srgbClr val="FFFFFF"/>
    <a:srgbClr val="0D5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AEDFF-0210-4BEF-860C-C68571BB5A55}" v="4" dt="2023-05-25T19:29:09.378"/>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7" autoAdjust="0"/>
    <p:restoredTop sz="85102" autoAdjust="0"/>
  </p:normalViewPr>
  <p:slideViewPr>
    <p:cSldViewPr snapToGrid="0" showGuides="1">
      <p:cViewPr varScale="1">
        <p:scale>
          <a:sx n="77" d="100"/>
          <a:sy n="77" d="100"/>
        </p:scale>
        <p:origin x="856" y="144"/>
      </p:cViewPr>
      <p:guideLst>
        <p:guide orient="horz" pos="427"/>
        <p:guide pos="3920"/>
        <p:guide orient="horz" pos="2203"/>
        <p:guide orient="horz" pos="331"/>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Franklin Gothic Book" panose="020B0503020102020204"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4839C2-E06D-40BB-9B10-E25F983376D9}" type="datetime8">
              <a:rPr lang="en-US">
                <a:latin typeface="Franklin Gothic Book" panose="020B0503020102020204" pitchFamily="34" charset="0"/>
              </a:rPr>
              <a:t>5/25/2023 10:50 AM</a:t>
            </a:fld>
            <a:endParaRPr lang="en-US" dirty="0">
              <a:latin typeface="Franklin Gothic Book" panose="020B0503020102020204"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Franklin Gothic Book" panose="020B0503020102020204"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a:latin typeface="Franklin Gothic Book" panose="020B0503020102020204" pitchFamily="34" charset="0"/>
              </a:rPr>
              <a:t>‹#›</a:t>
            </a:fld>
            <a:endParaRPr lang="en-US" dirty="0">
              <a:latin typeface="Franklin Gothic Book" panose="020B0503020102020204"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atin typeface="Franklin Gothic Book" panose="020B0503020102020204" pitchFamily="34" charset="0"/>
              </a:defRPr>
            </a:lvl1p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5F3B6F03-C416-4EB9-A480-70060D0A4359}" type="datetime8">
              <a:rPr lang="en-US"/>
              <a:t>5/25/2023 10:50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B4008EB6-D09E-4580-8CD6-DDB14511944F}" type="slidenum">
              <a:rPr lang="en-US"/>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Franklin Gothic Medium" panose="020B0603020102020204"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Franklin Gothic Medium" panose="020B0603020102020204"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Franklin Gothic Medium" panose="020B0603020102020204"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Franklin Gothic Medium" panose="020B0603020102020204"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Franklin Gothic Medium" panose="020B0603020102020204"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6" name="Picture Placeholder 95">
            <a:extLst>
              <a:ext uri="{FF2B5EF4-FFF2-40B4-BE49-F238E27FC236}">
                <a16:creationId xmlns:a16="http://schemas.microsoft.com/office/drawing/2014/main" id="{21FE073A-06FF-4D7B-8EA8-7A9E999FDB79}"/>
              </a:ext>
            </a:extLst>
          </p:cNvPr>
          <p:cNvSpPr>
            <a:spLocks noGrp="1"/>
          </p:cNvSpPr>
          <p:nvPr>
            <p:ph type="pic" sz="quarter" idx="20"/>
          </p:nvPr>
        </p:nvSpPr>
        <p:spPr>
          <a:xfrm>
            <a:off x="0" y="3736718"/>
            <a:ext cx="12438000" cy="3255430"/>
          </a:xfrm>
          <a:prstGeom prst="rect">
            <a:avLst/>
          </a:prstGeom>
        </p:spPr>
        <p:txBody>
          <a:bodyPr wrap="square" anchor="ctr">
            <a:noAutofit/>
          </a:bodyPr>
          <a:lstStyle>
            <a:lvl1pPr algn="ctr">
              <a:defRPr sz="2000"/>
            </a:lvl1pPr>
          </a:lstStyle>
          <a:p>
            <a:r>
              <a:rPr lang="en-US" dirty="0"/>
              <a:t>Click icon to add picture</a:t>
            </a:r>
            <a:endParaRPr lang="de-DE" dirty="0"/>
          </a:p>
        </p:txBody>
      </p:sp>
      <p:sp>
        <p:nvSpPr>
          <p:cNvPr id="17" name="Rectangle 16"/>
          <p:cNvSpPr/>
          <p:nvPr/>
        </p:nvSpPr>
        <p:spPr bwMode="auto">
          <a:xfrm>
            <a:off x="0" y="-4762"/>
            <a:ext cx="12436475" cy="37430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bwMode="auto">
          <a:xfrm>
            <a:off x="458237" y="654405"/>
            <a:ext cx="11520000" cy="1322217"/>
          </a:xfrm>
          <a:noFill/>
        </p:spPr>
        <p:txBody>
          <a:bodyPr lIns="0" tIns="0" rIns="0" bIns="0" anchor="t" anchorCtr="0"/>
          <a:lstStyle>
            <a:lvl1pPr>
              <a:lnSpc>
                <a:spcPct val="80000"/>
              </a:lnSpc>
              <a:defRPr sz="6000" spc="-100" baseline="0">
                <a:solidFill>
                  <a:schemeClr val="bg1"/>
                </a:solidFill>
                <a:latin typeface="+mj-lt"/>
              </a:defRPr>
            </a:lvl1pPr>
          </a:lstStyle>
          <a:p>
            <a:r>
              <a:rPr lang="en-US" dirty="0"/>
              <a:t>Presentation Title</a:t>
            </a:r>
          </a:p>
        </p:txBody>
      </p:sp>
      <p:sp>
        <p:nvSpPr>
          <p:cNvPr id="4" name="Text Placeholder 3"/>
          <p:cNvSpPr>
            <a:spLocks noGrp="1"/>
          </p:cNvSpPr>
          <p:nvPr>
            <p:ph type="body" sz="quarter" idx="18" hasCustomPrompt="1"/>
          </p:nvPr>
        </p:nvSpPr>
        <p:spPr>
          <a:xfrm>
            <a:off x="458237" y="2868542"/>
            <a:ext cx="5665026" cy="276998"/>
          </a:xfrm>
        </p:spPr>
        <p:txBody>
          <a:bodyPr/>
          <a:lstStyle>
            <a:lvl1pPr>
              <a:lnSpc>
                <a:spcPct val="90000"/>
              </a:lnSpc>
              <a:defRPr lang="en-US" sz="1800" kern="1200" spc="0" baseline="0" dirty="0">
                <a:solidFill>
                  <a:schemeClr val="bg1"/>
                </a:solidFill>
                <a:latin typeface="Franklin Gothic Medium" panose="020B0603020102020204" pitchFamily="34" charset="0"/>
                <a:ea typeface="+mn-ea"/>
                <a:cs typeface="+mn-cs"/>
              </a:defRPr>
            </a:lvl1pPr>
          </a:lstStyle>
          <a:p>
            <a:pPr lvl="0"/>
            <a:r>
              <a:rPr lang="en-US" dirty="0"/>
              <a:t>Click to add text</a:t>
            </a:r>
          </a:p>
        </p:txBody>
      </p:sp>
      <p:sp>
        <p:nvSpPr>
          <p:cNvPr id="3" name="Picture Placeholder 2">
            <a:extLst>
              <a:ext uri="{FF2B5EF4-FFF2-40B4-BE49-F238E27FC236}">
                <a16:creationId xmlns:a16="http://schemas.microsoft.com/office/drawing/2014/main" id="{3A2D2032-328F-48A2-A42D-5A53A5C970CA}"/>
              </a:ext>
            </a:extLst>
          </p:cNvPr>
          <p:cNvSpPr>
            <a:spLocks noGrp="1"/>
          </p:cNvSpPr>
          <p:nvPr>
            <p:ph type="pic" sz="quarter" idx="21" hasCustomPrompt="1"/>
          </p:nvPr>
        </p:nvSpPr>
        <p:spPr>
          <a:xfrm>
            <a:off x="458237" y="5393744"/>
            <a:ext cx="2653200" cy="1105200"/>
          </a:xfrm>
        </p:spPr>
        <p:txBody>
          <a:bodyPr/>
          <a:lstStyle>
            <a:lvl1pPr>
              <a:defRPr sz="2000"/>
            </a:lvl1pPr>
          </a:lstStyle>
          <a:p>
            <a:r>
              <a:rPr lang="en-GB" dirty="0"/>
              <a:t>INSERT CLIENT LOGO HERE</a:t>
            </a:r>
          </a:p>
        </p:txBody>
      </p:sp>
      <p:sp>
        <p:nvSpPr>
          <p:cNvPr id="76" name="Text Placeholder 75">
            <a:extLst>
              <a:ext uri="{FF2B5EF4-FFF2-40B4-BE49-F238E27FC236}">
                <a16:creationId xmlns:a16="http://schemas.microsoft.com/office/drawing/2014/main" id="{23F8ECC9-D28F-45ED-98A6-BACADD6DAFCB}"/>
              </a:ext>
            </a:extLst>
          </p:cNvPr>
          <p:cNvSpPr>
            <a:spLocks noGrp="1"/>
          </p:cNvSpPr>
          <p:nvPr>
            <p:ph type="body" sz="quarter" idx="17" hasCustomPrompt="1"/>
          </p:nvPr>
        </p:nvSpPr>
        <p:spPr>
          <a:xfrm>
            <a:off x="0" y="3736718"/>
            <a:ext cx="12438000" cy="609802"/>
          </a:xfrm>
          <a:prstGeom prst="rect">
            <a:avLst/>
          </a:prstGeom>
          <a:solidFill>
            <a:schemeClr val="accent1">
              <a:alpha val="80000"/>
            </a:schemeClr>
          </a:solidFill>
        </p:spPr>
        <p:txBody>
          <a:bodyPr wrap="square" lIns="457200" anchor="ctr">
            <a:noAutofit/>
          </a:bodyPr>
          <a:lstStyle>
            <a:lvl1pPr>
              <a:defRPr sz="1800">
                <a:solidFill>
                  <a:schemeClr val="bg1"/>
                </a:solidFill>
                <a:latin typeface="Franklin Gothic Medium" panose="020B06030201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a:t>
            </a:r>
            <a:r>
              <a:rPr lang="en-GB" dirty="0"/>
              <a:t>(e.g. October 29, 2021)</a:t>
            </a:r>
            <a:endParaRPr lang="en-US" dirty="0"/>
          </a:p>
        </p:txBody>
      </p:sp>
      <p:sp>
        <p:nvSpPr>
          <p:cNvPr id="18" name="Enable Layout Protection" hidden="1">
            <a:extLst>
              <a:ext uri="{FF2B5EF4-FFF2-40B4-BE49-F238E27FC236}">
                <a16:creationId xmlns:a16="http://schemas.microsoft.com/office/drawing/2014/main" id="{3393631A-9B83-4524-8187-55D7D7D1B37A}"/>
              </a:ext>
            </a:extLst>
          </p:cNvPr>
          <p:cNvSpPr>
            <a:spLocks/>
          </p:cNvSpPr>
          <p:nvPr>
            <p:custDataLst>
              <p:tags r:id="rId1"/>
            </p:custDataLst>
          </p:nvPr>
        </p:nvSpPr>
        <p:spPr>
          <a:xfrm>
            <a:off x="-1" y="-1"/>
            <a:ext cx="12436475" cy="699452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
        <p:nvSpPr>
          <p:cNvPr id="5" name="Picture Placeholder 4">
            <a:extLst>
              <a:ext uri="{FF2B5EF4-FFF2-40B4-BE49-F238E27FC236}">
                <a16:creationId xmlns:a16="http://schemas.microsoft.com/office/drawing/2014/main" id="{D6C75439-82F6-4189-884D-D6E923767975}"/>
              </a:ext>
            </a:extLst>
          </p:cNvPr>
          <p:cNvSpPr>
            <a:spLocks noGrp="1"/>
          </p:cNvSpPr>
          <p:nvPr>
            <p:ph type="pic" sz="quarter" idx="22" hasCustomPrompt="1"/>
          </p:nvPr>
        </p:nvSpPr>
        <p:spPr>
          <a:xfrm>
            <a:off x="10664827" y="3856038"/>
            <a:ext cx="1308100" cy="436563"/>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r>
              <a:rPr lang="en-GB" dirty="0"/>
              <a:t> </a:t>
            </a:r>
          </a:p>
        </p:txBody>
      </p:sp>
    </p:spTree>
    <p:extLst>
      <p:ext uri="{BB962C8B-B14F-4D97-AF65-F5344CB8AC3E}">
        <p14:creationId xmlns:p14="http://schemas.microsoft.com/office/powerpoint/2010/main" val="377489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2 line Subhead and Two Column">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AC5C6D-EE5F-4228-B585-7BACBEF588EC}"/>
              </a:ext>
            </a:extLst>
          </p:cNvPr>
          <p:cNvSpPr>
            <a:spLocks noGrp="1"/>
          </p:cNvSpPr>
          <p:nvPr>
            <p:ph sz="quarter" idx="12"/>
          </p:nvPr>
        </p:nvSpPr>
        <p:spPr>
          <a:xfrm>
            <a:off x="458238" y="2325318"/>
            <a:ext cx="5644800" cy="417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Content Placeholder 8">
            <a:extLst>
              <a:ext uri="{FF2B5EF4-FFF2-40B4-BE49-F238E27FC236}">
                <a16:creationId xmlns:a16="http://schemas.microsoft.com/office/drawing/2014/main" id="{60149B5E-6BE6-4F4D-A9EF-7D7710FA9024}"/>
              </a:ext>
            </a:extLst>
          </p:cNvPr>
          <p:cNvSpPr>
            <a:spLocks noGrp="1"/>
          </p:cNvSpPr>
          <p:nvPr>
            <p:ph sz="quarter" idx="13"/>
          </p:nvPr>
        </p:nvSpPr>
        <p:spPr>
          <a:xfrm>
            <a:off x="6332538" y="2325318"/>
            <a:ext cx="5645700" cy="417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1">
            <a:extLst>
              <a:ext uri="{FF2B5EF4-FFF2-40B4-BE49-F238E27FC236}">
                <a16:creationId xmlns:a16="http://schemas.microsoft.com/office/drawing/2014/main" id="{5F10CE55-CFD3-4D22-9B8F-9210C111DE3D}"/>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45C3739F-3F7D-441B-B417-65F355EF19A4}"/>
              </a:ext>
            </a:extLst>
          </p:cNvPr>
          <p:cNvSpPr>
            <a:spLocks noGrp="1"/>
          </p:cNvSpPr>
          <p:nvPr>
            <p:ph type="body" sz="quarter" idx="17" hasCustomPrompt="1"/>
          </p:nvPr>
        </p:nvSpPr>
        <p:spPr>
          <a:xfrm>
            <a:off x="458238" y="1722680"/>
            <a:ext cx="11520000" cy="276998"/>
          </a:xfrm>
        </p:spPr>
        <p:txBody>
          <a:bodyPr>
            <a:spAutoFit/>
          </a:bodyPr>
          <a:lstStyle>
            <a:lvl1pPr>
              <a:defRPr sz="1800"/>
            </a:lvl1pPr>
          </a:lstStyle>
          <a:p>
            <a:pPr lvl="0"/>
            <a:r>
              <a:rPr lang="en-US" dirty="0"/>
              <a:t>Sub header – Delete if not needed</a:t>
            </a:r>
            <a:endParaRPr lang="en-GB" dirty="0"/>
          </a:p>
        </p:txBody>
      </p:sp>
      <p:sp>
        <p:nvSpPr>
          <p:cNvPr id="6" name="Enable Layout Protection" hidden="1">
            <a:extLst>
              <a:ext uri="{FF2B5EF4-FFF2-40B4-BE49-F238E27FC236}">
                <a16:creationId xmlns:a16="http://schemas.microsoft.com/office/drawing/2014/main" id="{BF570150-E03E-4625-8ACA-17954B95FFD1}"/>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13973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2 lin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722680"/>
            <a:ext cx="11520000" cy="276998"/>
          </a:xfrm>
        </p:spPr>
        <p:txBody>
          <a:bodyPr>
            <a:spAutoFit/>
          </a:bodyPr>
          <a:lstStyle>
            <a:lvl1pPr>
              <a:defRPr sz="1800"/>
            </a:lvl1pPr>
          </a:lstStyle>
          <a:p>
            <a:pPr lvl="0"/>
            <a:r>
              <a:rPr lang="en-US" dirty="0"/>
              <a:t>Sub header – Delete if not needed</a:t>
            </a:r>
            <a:endParaRPr lang="en-GB" dirty="0"/>
          </a:p>
        </p:txBody>
      </p:sp>
      <p:sp>
        <p:nvSpPr>
          <p:cNvPr id="5" name="Enable Layout Protection" hidden="1">
            <a:extLst>
              <a:ext uri="{FF2B5EF4-FFF2-40B4-BE49-F238E27FC236}">
                <a16:creationId xmlns:a16="http://schemas.microsoft.com/office/drawing/2014/main" id="{A2A71946-45B5-4AF1-9D66-104E3CB594FE}"/>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42180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3" name="Enable Layout Protection" hidden="1">
            <a:extLst>
              <a:ext uri="{FF2B5EF4-FFF2-40B4-BE49-F238E27FC236}">
                <a16:creationId xmlns:a16="http://schemas.microsoft.com/office/drawing/2014/main" id="{407A1E9A-AE23-4BCE-AD62-846C3B1CB32A}"/>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48811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2 line no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5E96F1AA-222D-4FF1-938C-D4442599CF60}"/>
              </a:ext>
            </a:extLst>
          </p:cNvPr>
          <p:cNvSpPr>
            <a:spLocks noGrp="1"/>
          </p:cNvSpPr>
          <p:nvPr>
            <p:ph sz="quarter" idx="10"/>
          </p:nvPr>
        </p:nvSpPr>
        <p:spPr>
          <a:xfrm>
            <a:off x="458238" y="1797122"/>
            <a:ext cx="115200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Enable Layout Protection" hidden="1">
            <a:extLst>
              <a:ext uri="{FF2B5EF4-FFF2-40B4-BE49-F238E27FC236}">
                <a16:creationId xmlns:a16="http://schemas.microsoft.com/office/drawing/2014/main" id="{821B8ED5-BF52-4B1F-BE3A-6CD5952C675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83414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2 line no Subhead with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5E96F1AA-222D-4FF1-938C-D4442599CF60}"/>
              </a:ext>
            </a:extLst>
          </p:cNvPr>
          <p:cNvSpPr>
            <a:spLocks noGrp="1"/>
          </p:cNvSpPr>
          <p:nvPr>
            <p:ph sz="quarter" idx="10"/>
          </p:nvPr>
        </p:nvSpPr>
        <p:spPr>
          <a:xfrm>
            <a:off x="458238" y="1797122"/>
            <a:ext cx="56448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a:extLst>
              <a:ext uri="{FF2B5EF4-FFF2-40B4-BE49-F238E27FC236}">
                <a16:creationId xmlns:a16="http://schemas.microsoft.com/office/drawing/2014/main" id="{04E9F67D-2B33-4FD6-B9EB-AA9D48EE0D85}"/>
              </a:ext>
            </a:extLst>
          </p:cNvPr>
          <p:cNvSpPr>
            <a:spLocks noGrp="1"/>
          </p:cNvSpPr>
          <p:nvPr>
            <p:ph sz="quarter" idx="11"/>
          </p:nvPr>
        </p:nvSpPr>
        <p:spPr>
          <a:xfrm>
            <a:off x="6332538" y="1797122"/>
            <a:ext cx="56457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Enable Layout Protection" hidden="1">
            <a:extLst>
              <a:ext uri="{FF2B5EF4-FFF2-40B4-BE49-F238E27FC236}">
                <a16:creationId xmlns:a16="http://schemas.microsoft.com/office/drawing/2014/main" id="{7B0DFA20-0554-4ED0-87E2-6E8506AC5766}"/>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17224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SubHead and two header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7200" y="1803600"/>
            <a:ext cx="564570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7200" y="2327699"/>
            <a:ext cx="56457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6331988" y="2327699"/>
            <a:ext cx="56457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a:extLst>
              <a:ext uri="{FF2B5EF4-FFF2-40B4-BE49-F238E27FC236}">
                <a16:creationId xmlns:a16="http://schemas.microsoft.com/office/drawing/2014/main" id="{C7D10032-6586-4416-BFFF-2B6328D7C5D3}"/>
              </a:ext>
            </a:extLst>
          </p:cNvPr>
          <p:cNvSpPr>
            <a:spLocks noGrp="1"/>
          </p:cNvSpPr>
          <p:nvPr>
            <p:ph type="body" sz="quarter" idx="21"/>
          </p:nvPr>
        </p:nvSpPr>
        <p:spPr>
          <a:xfrm>
            <a:off x="6329363" y="1803600"/>
            <a:ext cx="564570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b="0">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 name="Enable Layout Protection" hidden="1">
            <a:extLst>
              <a:ext uri="{FF2B5EF4-FFF2-40B4-BE49-F238E27FC236}">
                <a16:creationId xmlns:a16="http://schemas.microsoft.com/office/drawing/2014/main" id="{AC05FE57-400B-40BE-ADB8-6FEC31676756}"/>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44930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SubHead and three header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599"/>
            <a:ext cx="368760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327699"/>
            <a:ext cx="36876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8290638" y="2327699"/>
            <a:ext cx="36876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4374438" y="2327699"/>
            <a:ext cx="36876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05ED6650-A792-45EC-834A-5433B5936D49}"/>
              </a:ext>
            </a:extLst>
          </p:cNvPr>
          <p:cNvSpPr>
            <a:spLocks noGrp="1"/>
          </p:cNvSpPr>
          <p:nvPr>
            <p:ph type="body" sz="quarter" idx="22" hasCustomPrompt="1"/>
          </p:nvPr>
        </p:nvSpPr>
        <p:spPr>
          <a:xfrm>
            <a:off x="4374438" y="1803599"/>
            <a:ext cx="3687600" cy="445028"/>
          </a:xfrm>
          <a:solidFill>
            <a:srgbClr val="909192"/>
          </a:solidFill>
        </p:spPr>
        <p:txBody>
          <a:bodyPr anchor="ctr"/>
          <a:lstStyle>
            <a:lvl1pPr algn="ctr">
              <a:defRPr>
                <a:solidFill>
                  <a:schemeClr val="bg1"/>
                </a:solidFill>
              </a:defRPr>
            </a:lvl1pPr>
            <a:lvl2pPr algn="ctr">
              <a:defRPr/>
            </a:lvl2pPr>
            <a:lvl3pPr algn="ctr">
              <a:defRPr/>
            </a:lvl3pPr>
            <a:lvl4pPr algn="ctr">
              <a:defRPr/>
            </a:lvl4pPr>
            <a:lvl5pPr algn="ctr">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2B407026-0560-42EB-8C47-24A326F8AF21}"/>
              </a:ext>
            </a:extLst>
          </p:cNvPr>
          <p:cNvSpPr>
            <a:spLocks noGrp="1"/>
          </p:cNvSpPr>
          <p:nvPr>
            <p:ph type="body" sz="quarter" idx="23" hasCustomPrompt="1"/>
          </p:nvPr>
        </p:nvSpPr>
        <p:spPr>
          <a:xfrm>
            <a:off x="8290638" y="1803599"/>
            <a:ext cx="3687600" cy="445028"/>
          </a:xfrm>
          <a:solidFill>
            <a:srgbClr val="909192"/>
          </a:solidFill>
        </p:spPr>
        <p:txBody>
          <a:bodyPr anchor="ctr"/>
          <a:lstStyle>
            <a:lvl1pPr algn="ctr">
              <a:defRPr>
                <a:solidFill>
                  <a:schemeClr val="bg1"/>
                </a:solidFill>
              </a:defRPr>
            </a:lvl1pPr>
            <a:lvl2pPr algn="ctr">
              <a:defRPr/>
            </a:lvl2pPr>
            <a:lvl3pPr algn="ctr">
              <a:defRPr/>
            </a:lvl3pPr>
            <a:lvl4pPr algn="ctr">
              <a:defRPr/>
            </a:lvl4pPr>
            <a:lvl5pPr algn="ctr">
              <a:defRPr/>
            </a:lvl5pPr>
          </a:lstStyle>
          <a:p>
            <a:pPr lvl="0"/>
            <a:r>
              <a:rPr lang="en-US" dirty="0"/>
              <a:t>Add title</a:t>
            </a:r>
            <a:endParaRPr lang="en-GB" dirty="0"/>
          </a:p>
        </p:txBody>
      </p:sp>
      <p:sp>
        <p:nvSpPr>
          <p:cNvPr id="12" name="Enable Layout Protection" hidden="1">
            <a:extLst>
              <a:ext uri="{FF2B5EF4-FFF2-40B4-BE49-F238E27FC236}">
                <a16:creationId xmlns:a16="http://schemas.microsoft.com/office/drawing/2014/main" id="{C2F7B9DE-66F0-4F9B-834C-61C34E562D22}"/>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02584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SubHead and four header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599"/>
            <a:ext cx="270855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327699"/>
            <a:ext cx="270855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9269688" y="2327699"/>
            <a:ext cx="270855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6332538" y="2327699"/>
            <a:ext cx="270855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3395388" y="2327699"/>
            <a:ext cx="270855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2ADBA876-5265-45F1-B60D-18BA0828543E}"/>
              </a:ext>
            </a:extLst>
          </p:cNvPr>
          <p:cNvSpPr>
            <a:spLocks noGrp="1"/>
          </p:cNvSpPr>
          <p:nvPr>
            <p:ph type="body" sz="quarter" idx="24" hasCustomPrompt="1"/>
          </p:nvPr>
        </p:nvSpPr>
        <p:spPr>
          <a:xfrm>
            <a:off x="3395388" y="1803599"/>
            <a:ext cx="2708551"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5CCD93EB-7562-4189-81FE-E5B3803D9783}"/>
              </a:ext>
            </a:extLst>
          </p:cNvPr>
          <p:cNvSpPr>
            <a:spLocks noGrp="1"/>
          </p:cNvSpPr>
          <p:nvPr>
            <p:ph type="body" sz="quarter" idx="25" hasCustomPrompt="1"/>
          </p:nvPr>
        </p:nvSpPr>
        <p:spPr>
          <a:xfrm>
            <a:off x="6332538" y="1803599"/>
            <a:ext cx="2708551"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19" name="Text Placeholder 18">
            <a:extLst>
              <a:ext uri="{FF2B5EF4-FFF2-40B4-BE49-F238E27FC236}">
                <a16:creationId xmlns:a16="http://schemas.microsoft.com/office/drawing/2014/main" id="{47658A23-6BCE-4D6B-B4D5-769573C48FC7}"/>
              </a:ext>
            </a:extLst>
          </p:cNvPr>
          <p:cNvSpPr>
            <a:spLocks noGrp="1"/>
          </p:cNvSpPr>
          <p:nvPr>
            <p:ph type="body" sz="quarter" idx="26" hasCustomPrompt="1"/>
          </p:nvPr>
        </p:nvSpPr>
        <p:spPr>
          <a:xfrm>
            <a:off x="9269688" y="1803599"/>
            <a:ext cx="2708551"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12" name="Enable Layout Protection" hidden="1">
            <a:extLst>
              <a:ext uri="{FF2B5EF4-FFF2-40B4-BE49-F238E27FC236}">
                <a16:creationId xmlns:a16="http://schemas.microsoft.com/office/drawing/2014/main" id="{12E11DF5-56BB-4E20-8E02-9CD9FB9607F1}"/>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30284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SubHead and five header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599"/>
            <a:ext cx="212112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9857118"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7507398"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2807957"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17">
            <a:extLst>
              <a:ext uri="{FF2B5EF4-FFF2-40B4-BE49-F238E27FC236}">
                <a16:creationId xmlns:a16="http://schemas.microsoft.com/office/drawing/2014/main" id="{6AEF43F9-0729-4205-AC7E-239953547EF9}"/>
              </a:ext>
            </a:extLst>
          </p:cNvPr>
          <p:cNvSpPr>
            <a:spLocks noGrp="1"/>
          </p:cNvSpPr>
          <p:nvPr>
            <p:ph sz="quarter" idx="25"/>
          </p:nvPr>
        </p:nvSpPr>
        <p:spPr>
          <a:xfrm>
            <a:off x="5157677"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62207CE7-A83C-405F-A289-17F890396F7D}"/>
              </a:ext>
            </a:extLst>
          </p:cNvPr>
          <p:cNvSpPr>
            <a:spLocks noGrp="1"/>
          </p:cNvSpPr>
          <p:nvPr>
            <p:ph type="body" sz="quarter" idx="26" hasCustomPrompt="1"/>
          </p:nvPr>
        </p:nvSpPr>
        <p:spPr>
          <a:xfrm>
            <a:off x="2807957" y="1803599"/>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9" name="Text Placeholder 8">
            <a:extLst>
              <a:ext uri="{FF2B5EF4-FFF2-40B4-BE49-F238E27FC236}">
                <a16:creationId xmlns:a16="http://schemas.microsoft.com/office/drawing/2014/main" id="{9AD12D0C-900F-4D9D-A24A-4587DB659885}"/>
              </a:ext>
            </a:extLst>
          </p:cNvPr>
          <p:cNvSpPr>
            <a:spLocks noGrp="1"/>
          </p:cNvSpPr>
          <p:nvPr>
            <p:ph type="body" sz="quarter" idx="27" hasCustomPrompt="1"/>
          </p:nvPr>
        </p:nvSpPr>
        <p:spPr>
          <a:xfrm>
            <a:off x="5157677" y="1803599"/>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21" name="Text Placeholder 20">
            <a:extLst>
              <a:ext uri="{FF2B5EF4-FFF2-40B4-BE49-F238E27FC236}">
                <a16:creationId xmlns:a16="http://schemas.microsoft.com/office/drawing/2014/main" id="{6C145A08-262F-4677-8F88-C54C3E1109F7}"/>
              </a:ext>
            </a:extLst>
          </p:cNvPr>
          <p:cNvSpPr>
            <a:spLocks noGrp="1"/>
          </p:cNvSpPr>
          <p:nvPr>
            <p:ph type="body" sz="quarter" idx="28" hasCustomPrompt="1"/>
          </p:nvPr>
        </p:nvSpPr>
        <p:spPr>
          <a:xfrm>
            <a:off x="7507398" y="1803599"/>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23" name="Text Placeholder 22">
            <a:extLst>
              <a:ext uri="{FF2B5EF4-FFF2-40B4-BE49-F238E27FC236}">
                <a16:creationId xmlns:a16="http://schemas.microsoft.com/office/drawing/2014/main" id="{9BD74F13-B165-446C-850D-7115B8929394}"/>
              </a:ext>
            </a:extLst>
          </p:cNvPr>
          <p:cNvSpPr>
            <a:spLocks noGrp="1"/>
          </p:cNvSpPr>
          <p:nvPr>
            <p:ph type="body" sz="quarter" idx="29" hasCustomPrompt="1"/>
          </p:nvPr>
        </p:nvSpPr>
        <p:spPr>
          <a:xfrm>
            <a:off x="9857118" y="1803599"/>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15" name="Enable Layout Protection" hidden="1">
            <a:extLst>
              <a:ext uri="{FF2B5EF4-FFF2-40B4-BE49-F238E27FC236}">
                <a16:creationId xmlns:a16="http://schemas.microsoft.com/office/drawing/2014/main" id="{930E61D0-AE2E-4C53-BD5F-633EDC8BE577}"/>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72087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Step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43" name="Text Placeholder 42">
            <a:extLst>
              <a:ext uri="{FF2B5EF4-FFF2-40B4-BE49-F238E27FC236}">
                <a16:creationId xmlns:a16="http://schemas.microsoft.com/office/drawing/2014/main" id="{D20FBF6D-6CE2-422B-B6CC-9AC86C98B109}"/>
              </a:ext>
            </a:extLst>
          </p:cNvPr>
          <p:cNvSpPr>
            <a:spLocks noGrp="1"/>
          </p:cNvSpPr>
          <p:nvPr>
            <p:ph type="body" sz="quarter" idx="16" hasCustomPrompt="1"/>
          </p:nvPr>
        </p:nvSpPr>
        <p:spPr>
          <a:xfrm>
            <a:off x="458238" y="1803600"/>
            <a:ext cx="2708550" cy="997200"/>
          </a:xfrm>
          <a:prstGeom prst="rect">
            <a:avLst/>
          </a:prstGeom>
          <a:solidFill>
            <a:srgbClr val="909192"/>
          </a:solidFill>
          <a:ln>
            <a:noFill/>
          </a:ln>
        </p:spPr>
        <p:style>
          <a:lnRef idx="0">
            <a:scrgbClr r="0" g="0" b="0"/>
          </a:lnRef>
          <a:fillRef idx="0">
            <a:scrgbClr r="0" g="0" b="0"/>
          </a:fillRef>
          <a:effectRef idx="0">
            <a:scrgbClr r="0" g="0" b="0"/>
          </a:effectRef>
          <a:fontRef idx="minor">
            <a:schemeClr val="lt1"/>
          </a:fontRef>
        </p:style>
        <p:txBody>
          <a:bodyPr wrap="square" lIns="144000" rIns="144000" anchor="ctr">
            <a:noAutofit/>
          </a:bodyP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886168"/>
            <a:ext cx="270855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9269688" y="2886168"/>
            <a:ext cx="270855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3395388" y="2886168"/>
            <a:ext cx="270855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7" name="Content Placeholder 17">
            <a:extLst>
              <a:ext uri="{FF2B5EF4-FFF2-40B4-BE49-F238E27FC236}">
                <a16:creationId xmlns:a16="http://schemas.microsoft.com/office/drawing/2014/main" id="{6AEF43F9-0729-4205-AC7E-239953547EF9}"/>
              </a:ext>
            </a:extLst>
          </p:cNvPr>
          <p:cNvSpPr>
            <a:spLocks noGrp="1"/>
          </p:cNvSpPr>
          <p:nvPr>
            <p:ph sz="quarter" idx="25"/>
          </p:nvPr>
        </p:nvSpPr>
        <p:spPr>
          <a:xfrm>
            <a:off x="6332538" y="2886168"/>
            <a:ext cx="270855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45" name="Text Placeholder 44">
            <a:extLst>
              <a:ext uri="{FF2B5EF4-FFF2-40B4-BE49-F238E27FC236}">
                <a16:creationId xmlns:a16="http://schemas.microsoft.com/office/drawing/2014/main" id="{C37213E0-A886-4121-A674-327992F8973A}"/>
              </a:ext>
            </a:extLst>
          </p:cNvPr>
          <p:cNvSpPr>
            <a:spLocks noGrp="1"/>
          </p:cNvSpPr>
          <p:nvPr>
            <p:ph type="body" sz="quarter" idx="26" hasCustomPrompt="1"/>
          </p:nvPr>
        </p:nvSpPr>
        <p:spPr>
          <a:xfrm>
            <a:off x="3395388" y="1803600"/>
            <a:ext cx="270855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46" name="Text Placeholder 45">
            <a:extLst>
              <a:ext uri="{FF2B5EF4-FFF2-40B4-BE49-F238E27FC236}">
                <a16:creationId xmlns:a16="http://schemas.microsoft.com/office/drawing/2014/main" id="{3CE2AC7D-D7B9-4380-9EC7-4C4C98E731DE}"/>
              </a:ext>
            </a:extLst>
          </p:cNvPr>
          <p:cNvSpPr>
            <a:spLocks noGrp="1"/>
          </p:cNvSpPr>
          <p:nvPr>
            <p:ph type="body" sz="quarter" idx="27" hasCustomPrompt="1"/>
          </p:nvPr>
        </p:nvSpPr>
        <p:spPr>
          <a:xfrm>
            <a:off x="6332538" y="1803600"/>
            <a:ext cx="270855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47" name="Text Placeholder 46">
            <a:extLst>
              <a:ext uri="{FF2B5EF4-FFF2-40B4-BE49-F238E27FC236}">
                <a16:creationId xmlns:a16="http://schemas.microsoft.com/office/drawing/2014/main" id="{F8755AAE-FBD4-4EDA-9AEF-36E6D8A96C1F}"/>
              </a:ext>
            </a:extLst>
          </p:cNvPr>
          <p:cNvSpPr>
            <a:spLocks noGrp="1"/>
          </p:cNvSpPr>
          <p:nvPr>
            <p:ph type="body" sz="quarter" idx="28" hasCustomPrompt="1"/>
          </p:nvPr>
        </p:nvSpPr>
        <p:spPr>
          <a:xfrm>
            <a:off x="9269688" y="1803600"/>
            <a:ext cx="270855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5" name="Text Placeholder 4">
            <a:extLst>
              <a:ext uri="{FF2B5EF4-FFF2-40B4-BE49-F238E27FC236}">
                <a16:creationId xmlns:a16="http://schemas.microsoft.com/office/drawing/2014/main" id="{8A2A3078-071F-472B-920D-364807DDA9B3}"/>
              </a:ext>
            </a:extLst>
          </p:cNvPr>
          <p:cNvSpPr>
            <a:spLocks noGrp="1"/>
          </p:cNvSpPr>
          <p:nvPr>
            <p:ph type="body" sz="quarter" idx="29" hasCustomPrompt="1"/>
          </p:nvPr>
        </p:nvSpPr>
        <p:spPr>
          <a:xfrm>
            <a:off x="287237" y="2131200"/>
            <a:ext cx="342000" cy="342000"/>
          </a:xfrm>
          <a:prstGeom prst="ellipse">
            <a:avLst/>
          </a:prstGeom>
          <a:solidFill>
            <a:srgbClr val="0099D7"/>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18" name="Text Placeholder 4">
            <a:extLst>
              <a:ext uri="{FF2B5EF4-FFF2-40B4-BE49-F238E27FC236}">
                <a16:creationId xmlns:a16="http://schemas.microsoft.com/office/drawing/2014/main" id="{02CDDB3C-BC2B-4422-B3C6-8DE9B667AE31}"/>
              </a:ext>
            </a:extLst>
          </p:cNvPr>
          <p:cNvSpPr>
            <a:spLocks noGrp="1"/>
          </p:cNvSpPr>
          <p:nvPr>
            <p:ph type="body" sz="quarter" idx="30" hasCustomPrompt="1"/>
          </p:nvPr>
        </p:nvSpPr>
        <p:spPr>
          <a:xfrm>
            <a:off x="3224388" y="2131200"/>
            <a:ext cx="342000" cy="342000"/>
          </a:xfrm>
          <a:prstGeom prst="ellipse">
            <a:avLst/>
          </a:prstGeom>
          <a:solidFill>
            <a:srgbClr val="0099D7"/>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3" name="Text Placeholder 4">
            <a:extLst>
              <a:ext uri="{FF2B5EF4-FFF2-40B4-BE49-F238E27FC236}">
                <a16:creationId xmlns:a16="http://schemas.microsoft.com/office/drawing/2014/main" id="{E3DF3340-2B58-4AD1-BC5F-1CFFACBFB482}"/>
              </a:ext>
            </a:extLst>
          </p:cNvPr>
          <p:cNvSpPr>
            <a:spLocks noGrp="1"/>
          </p:cNvSpPr>
          <p:nvPr>
            <p:ph type="body" sz="quarter" idx="31" hasCustomPrompt="1"/>
          </p:nvPr>
        </p:nvSpPr>
        <p:spPr>
          <a:xfrm>
            <a:off x="6161538" y="2131200"/>
            <a:ext cx="342000" cy="342000"/>
          </a:xfrm>
          <a:prstGeom prst="ellipse">
            <a:avLst/>
          </a:prstGeom>
          <a:solidFill>
            <a:srgbClr val="0099D7"/>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5" name="Text Placeholder 4">
            <a:extLst>
              <a:ext uri="{FF2B5EF4-FFF2-40B4-BE49-F238E27FC236}">
                <a16:creationId xmlns:a16="http://schemas.microsoft.com/office/drawing/2014/main" id="{FE80F5D9-1F7D-4BE7-961D-F0FB2C03A70A}"/>
              </a:ext>
            </a:extLst>
          </p:cNvPr>
          <p:cNvSpPr>
            <a:spLocks noGrp="1"/>
          </p:cNvSpPr>
          <p:nvPr>
            <p:ph type="body" sz="quarter" idx="32" hasCustomPrompt="1"/>
          </p:nvPr>
        </p:nvSpPr>
        <p:spPr>
          <a:xfrm>
            <a:off x="9098690" y="2131200"/>
            <a:ext cx="342000" cy="342000"/>
          </a:xfrm>
          <a:prstGeom prst="ellipse">
            <a:avLst/>
          </a:prstGeom>
          <a:solidFill>
            <a:srgbClr val="0099D7"/>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16" name="Enable Layout Protection" hidden="1">
            <a:extLst>
              <a:ext uri="{FF2B5EF4-FFF2-40B4-BE49-F238E27FC236}">
                <a16:creationId xmlns:a16="http://schemas.microsoft.com/office/drawing/2014/main" id="{D393EACC-1C60-4E58-88F4-DD8756D1D26A}"/>
              </a:ext>
            </a:extLst>
          </p:cNvPr>
          <p:cNvSpPr>
            <a:spLocks/>
          </p:cNvSpPr>
          <p:nvPr>
            <p:custDataLst>
              <p:tags r:id="rId1"/>
            </p:custDataLst>
          </p:nvPr>
        </p:nvSpPr>
        <p:spPr>
          <a:xfrm>
            <a:off x="190005" y="688976"/>
            <a:ext cx="1206533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19487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237" y="5380687"/>
            <a:ext cx="11520000" cy="849463"/>
          </a:xfrm>
          <a:noFill/>
        </p:spPr>
        <p:txBody>
          <a:bodyPr tIns="0" bIns="182880" anchor="t" anchorCtr="0">
            <a:spAutoFit/>
          </a:bodyPr>
          <a:lstStyle>
            <a:lvl1pPr>
              <a:defRPr sz="4800" spc="-100" baseline="0">
                <a:solidFill>
                  <a:schemeClr val="tx2"/>
                </a:solidFill>
                <a:latin typeface="+mj-lt"/>
              </a:defRPr>
            </a:lvl1pPr>
          </a:lstStyle>
          <a:p>
            <a:r>
              <a:rPr lang="en-US" dirty="0"/>
              <a:t>Section title </a:t>
            </a:r>
          </a:p>
        </p:txBody>
      </p:sp>
      <p:grpSp>
        <p:nvGrpSpPr>
          <p:cNvPr id="8" name="Group 7"/>
          <p:cNvGrpSpPr/>
          <p:nvPr/>
        </p:nvGrpSpPr>
        <p:grpSpPr>
          <a:xfrm>
            <a:off x="0" y="0"/>
            <a:ext cx="12452039" cy="4343197"/>
            <a:chOff x="0" y="0"/>
            <a:chExt cx="12452039" cy="4343197"/>
          </a:xfrm>
        </p:grpSpPr>
        <p:sp>
          <p:nvSpPr>
            <p:cNvPr id="10" name="Rectangle 9"/>
            <p:cNvSpPr/>
            <p:nvPr userDrawn="1"/>
          </p:nvSpPr>
          <p:spPr bwMode="auto">
            <a:xfrm>
              <a:off x="0" y="3733395"/>
              <a:ext cx="12452039" cy="609802"/>
            </a:xfrm>
            <a:prstGeom prst="rect">
              <a:avLst/>
            </a:prstGeom>
            <a:solidFill>
              <a:schemeClr val="accent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sp>
          <p:nvSpPr>
            <p:cNvPr id="11" name="Rectangle 10"/>
            <p:cNvSpPr/>
            <p:nvPr userDrawn="1"/>
          </p:nvSpPr>
          <p:spPr bwMode="auto">
            <a:xfrm>
              <a:off x="0" y="0"/>
              <a:ext cx="12436475" cy="37430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3"/>
            <a:stretch>
              <a:fillRect/>
            </a:stretch>
          </p:blipFill>
          <p:spPr>
            <a:xfrm>
              <a:off x="10666407" y="3857423"/>
              <a:ext cx="1304925" cy="434974"/>
            </a:xfrm>
            <a:prstGeom prst="rect">
              <a:avLst/>
            </a:prstGeom>
          </p:spPr>
        </p:pic>
      </p:grpSp>
      <p:sp>
        <p:nvSpPr>
          <p:cNvPr id="7" name="Enable Layout Protection" hidden="1">
            <a:extLst>
              <a:ext uri="{FF2B5EF4-FFF2-40B4-BE49-F238E27FC236}">
                <a16:creationId xmlns:a16="http://schemas.microsoft.com/office/drawing/2014/main" id="{667EA7C3-1BF7-45C0-8654-0996E6160EED}"/>
              </a:ext>
            </a:extLst>
          </p:cNvPr>
          <p:cNvSpPr>
            <a:spLocks/>
          </p:cNvSpPr>
          <p:nvPr>
            <p:custDataLst>
              <p:tags r:id="rId1"/>
            </p:custDataLst>
          </p:nvPr>
        </p:nvSpPr>
        <p:spPr>
          <a:xfrm>
            <a:off x="-1" y="-1"/>
            <a:ext cx="12436475" cy="699452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27878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 Step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31" name="Text Placeholder 30">
            <a:extLst>
              <a:ext uri="{FF2B5EF4-FFF2-40B4-BE49-F238E27FC236}">
                <a16:creationId xmlns:a16="http://schemas.microsoft.com/office/drawing/2014/main" id="{46B7FAFA-3D57-497F-921E-1E1AFF761FAE}"/>
              </a:ext>
            </a:extLst>
          </p:cNvPr>
          <p:cNvSpPr>
            <a:spLocks noGrp="1"/>
          </p:cNvSpPr>
          <p:nvPr>
            <p:ph type="body" sz="quarter" idx="16" hasCustomPrompt="1"/>
          </p:nvPr>
        </p:nvSpPr>
        <p:spPr>
          <a:xfrm>
            <a:off x="458238" y="1803600"/>
            <a:ext cx="2121120" cy="997200"/>
          </a:xfrm>
          <a:prstGeom prst="rect">
            <a:avLst/>
          </a:prstGeom>
          <a:solidFill>
            <a:srgbClr val="909192"/>
          </a:solidFill>
          <a:ln>
            <a:noFill/>
          </a:ln>
        </p:spPr>
        <p:style>
          <a:lnRef idx="0">
            <a:scrgbClr r="0" g="0" b="0"/>
          </a:lnRef>
          <a:fillRef idx="0">
            <a:scrgbClr r="0" g="0" b="0"/>
          </a:fillRef>
          <a:effectRef idx="0">
            <a:scrgbClr r="0" g="0" b="0"/>
          </a:effectRef>
          <a:fontRef idx="minor">
            <a:schemeClr val="lt1"/>
          </a:fontRef>
        </p:style>
        <p:txBody>
          <a:bodyPr wrap="square" lIns="144000" rIns="144000" anchor="ctr">
            <a:noAutofit/>
          </a:bodyP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9857118"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7507398"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2807957"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7" name="Content Placeholder 17">
            <a:extLst>
              <a:ext uri="{FF2B5EF4-FFF2-40B4-BE49-F238E27FC236}">
                <a16:creationId xmlns:a16="http://schemas.microsoft.com/office/drawing/2014/main" id="{6AEF43F9-0729-4205-AC7E-239953547EF9}"/>
              </a:ext>
            </a:extLst>
          </p:cNvPr>
          <p:cNvSpPr>
            <a:spLocks noGrp="1"/>
          </p:cNvSpPr>
          <p:nvPr>
            <p:ph sz="quarter" idx="25"/>
          </p:nvPr>
        </p:nvSpPr>
        <p:spPr>
          <a:xfrm>
            <a:off x="5157677"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6CA09781-F279-42FC-99DB-E1D1D84C80E5}"/>
              </a:ext>
            </a:extLst>
          </p:cNvPr>
          <p:cNvSpPr>
            <a:spLocks noGrp="1"/>
          </p:cNvSpPr>
          <p:nvPr>
            <p:ph type="body" sz="quarter" idx="26" hasCustomPrompt="1"/>
          </p:nvPr>
        </p:nvSpPr>
        <p:spPr>
          <a:xfrm>
            <a:off x="2807957" y="1803600"/>
            <a:ext cx="212112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34" name="Text Placeholder 33">
            <a:extLst>
              <a:ext uri="{FF2B5EF4-FFF2-40B4-BE49-F238E27FC236}">
                <a16:creationId xmlns:a16="http://schemas.microsoft.com/office/drawing/2014/main" id="{CA3DA3C9-859C-4A8F-93AB-F603DA0AC41C}"/>
              </a:ext>
            </a:extLst>
          </p:cNvPr>
          <p:cNvSpPr>
            <a:spLocks noGrp="1"/>
          </p:cNvSpPr>
          <p:nvPr>
            <p:ph type="body" sz="quarter" idx="27" hasCustomPrompt="1"/>
          </p:nvPr>
        </p:nvSpPr>
        <p:spPr>
          <a:xfrm>
            <a:off x="5157677" y="1803600"/>
            <a:ext cx="212112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37" name="Text Placeholder 36">
            <a:extLst>
              <a:ext uri="{FF2B5EF4-FFF2-40B4-BE49-F238E27FC236}">
                <a16:creationId xmlns:a16="http://schemas.microsoft.com/office/drawing/2014/main" id="{FB284D4D-BE5A-45B3-9C22-4954C7471E68}"/>
              </a:ext>
            </a:extLst>
          </p:cNvPr>
          <p:cNvSpPr>
            <a:spLocks noGrp="1"/>
          </p:cNvSpPr>
          <p:nvPr>
            <p:ph type="body" sz="quarter" idx="28" hasCustomPrompt="1"/>
          </p:nvPr>
        </p:nvSpPr>
        <p:spPr>
          <a:xfrm>
            <a:off x="7507398" y="1803600"/>
            <a:ext cx="212112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38" name="Text Placeholder 37">
            <a:extLst>
              <a:ext uri="{FF2B5EF4-FFF2-40B4-BE49-F238E27FC236}">
                <a16:creationId xmlns:a16="http://schemas.microsoft.com/office/drawing/2014/main" id="{17DDA7C1-6C8E-406E-9037-9B8AEBBE216B}"/>
              </a:ext>
            </a:extLst>
          </p:cNvPr>
          <p:cNvSpPr>
            <a:spLocks noGrp="1"/>
          </p:cNvSpPr>
          <p:nvPr>
            <p:ph type="body" sz="quarter" idx="29" hasCustomPrompt="1"/>
          </p:nvPr>
        </p:nvSpPr>
        <p:spPr>
          <a:xfrm>
            <a:off x="9857118" y="1803600"/>
            <a:ext cx="212112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21" name="Text Placeholder 4">
            <a:extLst>
              <a:ext uri="{FF2B5EF4-FFF2-40B4-BE49-F238E27FC236}">
                <a16:creationId xmlns:a16="http://schemas.microsoft.com/office/drawing/2014/main" id="{6992C174-3385-4880-85A8-A1C15C0D3306}"/>
              </a:ext>
            </a:extLst>
          </p:cNvPr>
          <p:cNvSpPr>
            <a:spLocks noGrp="1"/>
          </p:cNvSpPr>
          <p:nvPr>
            <p:ph type="body" sz="quarter" idx="30" hasCustomPrompt="1"/>
          </p:nvPr>
        </p:nvSpPr>
        <p:spPr>
          <a:xfrm>
            <a:off x="28723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3" name="Text Placeholder 4">
            <a:extLst>
              <a:ext uri="{FF2B5EF4-FFF2-40B4-BE49-F238E27FC236}">
                <a16:creationId xmlns:a16="http://schemas.microsoft.com/office/drawing/2014/main" id="{809EDE5E-8DD9-4356-856C-D952F441D9AA}"/>
              </a:ext>
            </a:extLst>
          </p:cNvPr>
          <p:cNvSpPr>
            <a:spLocks noGrp="1"/>
          </p:cNvSpPr>
          <p:nvPr>
            <p:ph type="body" sz="quarter" idx="31" hasCustomPrompt="1"/>
          </p:nvPr>
        </p:nvSpPr>
        <p:spPr>
          <a:xfrm>
            <a:off x="263695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6" name="Text Placeholder 4">
            <a:extLst>
              <a:ext uri="{FF2B5EF4-FFF2-40B4-BE49-F238E27FC236}">
                <a16:creationId xmlns:a16="http://schemas.microsoft.com/office/drawing/2014/main" id="{CF1A02E1-7A79-4A93-92BA-188AACF4CD8A}"/>
              </a:ext>
            </a:extLst>
          </p:cNvPr>
          <p:cNvSpPr>
            <a:spLocks noGrp="1"/>
          </p:cNvSpPr>
          <p:nvPr>
            <p:ph type="body" sz="quarter" idx="32" hasCustomPrompt="1"/>
          </p:nvPr>
        </p:nvSpPr>
        <p:spPr>
          <a:xfrm>
            <a:off x="498667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7" name="Text Placeholder 4">
            <a:extLst>
              <a:ext uri="{FF2B5EF4-FFF2-40B4-BE49-F238E27FC236}">
                <a16:creationId xmlns:a16="http://schemas.microsoft.com/office/drawing/2014/main" id="{6F827ABF-0C2C-4CC8-81E2-3C0AC09D0551}"/>
              </a:ext>
            </a:extLst>
          </p:cNvPr>
          <p:cNvSpPr>
            <a:spLocks noGrp="1"/>
          </p:cNvSpPr>
          <p:nvPr>
            <p:ph type="body" sz="quarter" idx="33" hasCustomPrompt="1"/>
          </p:nvPr>
        </p:nvSpPr>
        <p:spPr>
          <a:xfrm>
            <a:off x="7336399"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8" name="Text Placeholder 4">
            <a:extLst>
              <a:ext uri="{FF2B5EF4-FFF2-40B4-BE49-F238E27FC236}">
                <a16:creationId xmlns:a16="http://schemas.microsoft.com/office/drawing/2014/main" id="{DDBBD138-AA12-4B99-85D3-CAA98FFE65C1}"/>
              </a:ext>
            </a:extLst>
          </p:cNvPr>
          <p:cNvSpPr>
            <a:spLocks noGrp="1"/>
          </p:cNvSpPr>
          <p:nvPr>
            <p:ph type="body" sz="quarter" idx="34" hasCustomPrompt="1"/>
          </p:nvPr>
        </p:nvSpPr>
        <p:spPr>
          <a:xfrm>
            <a:off x="9686119"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19" name="Enable Layout Protection" hidden="1">
            <a:extLst>
              <a:ext uri="{FF2B5EF4-FFF2-40B4-BE49-F238E27FC236}">
                <a16:creationId xmlns:a16="http://schemas.microsoft.com/office/drawing/2014/main" id="{E6E68401-338D-4F83-A9BB-4140D275D567}"/>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
        <p:nvSpPr>
          <p:cNvPr id="20" name="Enable Layout Protection" hidden="1">
            <a:extLst>
              <a:ext uri="{FF2B5EF4-FFF2-40B4-BE49-F238E27FC236}">
                <a16:creationId xmlns:a16="http://schemas.microsoft.com/office/drawing/2014/main" id="{BC6D8E7A-4D1D-483A-8088-5D7DAAB22A07}"/>
              </a:ext>
            </a:extLst>
          </p:cNvPr>
          <p:cNvSpPr>
            <a:spLocks/>
          </p:cNvSpPr>
          <p:nvPr>
            <p:custDataLst>
              <p:tags r:id="rId2"/>
            </p:custDataLst>
          </p:nvPr>
        </p:nvSpPr>
        <p:spPr>
          <a:xfrm>
            <a:off x="190005" y="688976"/>
            <a:ext cx="1206533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86830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Step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36" name="Text Placeholder 35">
            <a:extLst>
              <a:ext uri="{FF2B5EF4-FFF2-40B4-BE49-F238E27FC236}">
                <a16:creationId xmlns:a16="http://schemas.microsoft.com/office/drawing/2014/main" id="{1BAAA461-CB8E-49C7-B4F2-78A2058F38D1}"/>
              </a:ext>
            </a:extLst>
          </p:cNvPr>
          <p:cNvSpPr>
            <a:spLocks noGrp="1"/>
          </p:cNvSpPr>
          <p:nvPr>
            <p:ph type="body" sz="quarter" idx="16" hasCustomPrompt="1"/>
          </p:nvPr>
        </p:nvSpPr>
        <p:spPr>
          <a:xfrm>
            <a:off x="458238" y="1803600"/>
            <a:ext cx="1729500" cy="997200"/>
          </a:xfrm>
          <a:prstGeom prst="rect">
            <a:avLst/>
          </a:prstGeom>
          <a:solidFill>
            <a:srgbClr val="909192"/>
          </a:solidFill>
          <a:ln>
            <a:noFill/>
          </a:ln>
        </p:spPr>
        <p:style>
          <a:lnRef idx="0">
            <a:scrgbClr r="0" g="0" b="0"/>
          </a:lnRef>
          <a:fillRef idx="0">
            <a:scrgbClr r="0" g="0" b="0"/>
          </a:fillRef>
          <a:effectRef idx="0">
            <a:scrgbClr r="0" g="0" b="0"/>
          </a:effectRef>
          <a:fontRef idx="minor">
            <a:schemeClr val="lt1"/>
          </a:fontRef>
        </p:style>
        <p:txBody>
          <a:bodyPr wrap="square" anchor="ctr">
            <a:noAutofit/>
          </a:bodyP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8290637"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6332537"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2416337"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7" name="Content Placeholder 17">
            <a:extLst>
              <a:ext uri="{FF2B5EF4-FFF2-40B4-BE49-F238E27FC236}">
                <a16:creationId xmlns:a16="http://schemas.microsoft.com/office/drawing/2014/main" id="{6AEF43F9-0729-4205-AC7E-239953547EF9}"/>
              </a:ext>
            </a:extLst>
          </p:cNvPr>
          <p:cNvSpPr>
            <a:spLocks noGrp="1"/>
          </p:cNvSpPr>
          <p:nvPr>
            <p:ph sz="quarter" idx="25"/>
          </p:nvPr>
        </p:nvSpPr>
        <p:spPr>
          <a:xfrm>
            <a:off x="4374437"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11F5D7D-3C64-4363-A215-7DFC9D984148}"/>
              </a:ext>
            </a:extLst>
          </p:cNvPr>
          <p:cNvSpPr>
            <a:spLocks noGrp="1"/>
          </p:cNvSpPr>
          <p:nvPr>
            <p:ph type="body" sz="quarter" idx="26" hasCustomPrompt="1"/>
          </p:nvPr>
        </p:nvSpPr>
        <p:spPr>
          <a:xfrm>
            <a:off x="2416337"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40" name="Text Placeholder 39">
            <a:extLst>
              <a:ext uri="{FF2B5EF4-FFF2-40B4-BE49-F238E27FC236}">
                <a16:creationId xmlns:a16="http://schemas.microsoft.com/office/drawing/2014/main" id="{AACAB498-5447-434A-9861-436AD583CBB1}"/>
              </a:ext>
            </a:extLst>
          </p:cNvPr>
          <p:cNvSpPr>
            <a:spLocks noGrp="1"/>
          </p:cNvSpPr>
          <p:nvPr>
            <p:ph type="body" sz="quarter" idx="27" hasCustomPrompt="1"/>
          </p:nvPr>
        </p:nvSpPr>
        <p:spPr>
          <a:xfrm>
            <a:off x="4374437"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41" name="Text Placeholder 40">
            <a:extLst>
              <a:ext uri="{FF2B5EF4-FFF2-40B4-BE49-F238E27FC236}">
                <a16:creationId xmlns:a16="http://schemas.microsoft.com/office/drawing/2014/main" id="{C52EDB73-B0A0-490D-81D7-D8D82DB92DD1}"/>
              </a:ext>
            </a:extLst>
          </p:cNvPr>
          <p:cNvSpPr>
            <a:spLocks noGrp="1"/>
          </p:cNvSpPr>
          <p:nvPr>
            <p:ph type="body" sz="quarter" idx="28" hasCustomPrompt="1"/>
          </p:nvPr>
        </p:nvSpPr>
        <p:spPr>
          <a:xfrm>
            <a:off x="6332537"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42" name="Text Placeholder 41">
            <a:extLst>
              <a:ext uri="{FF2B5EF4-FFF2-40B4-BE49-F238E27FC236}">
                <a16:creationId xmlns:a16="http://schemas.microsoft.com/office/drawing/2014/main" id="{4185CAA5-AE0A-44A6-BC74-E8754882475C}"/>
              </a:ext>
            </a:extLst>
          </p:cNvPr>
          <p:cNvSpPr>
            <a:spLocks noGrp="1"/>
          </p:cNvSpPr>
          <p:nvPr>
            <p:ph type="body" sz="quarter" idx="29" hasCustomPrompt="1"/>
          </p:nvPr>
        </p:nvSpPr>
        <p:spPr>
          <a:xfrm>
            <a:off x="8290637"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6" name="Content Placeholder 5">
            <a:extLst>
              <a:ext uri="{FF2B5EF4-FFF2-40B4-BE49-F238E27FC236}">
                <a16:creationId xmlns:a16="http://schemas.microsoft.com/office/drawing/2014/main" id="{460A3FFB-2DA5-450A-B7DB-C4FB1626BAFA}"/>
              </a:ext>
            </a:extLst>
          </p:cNvPr>
          <p:cNvSpPr>
            <a:spLocks noGrp="1"/>
          </p:cNvSpPr>
          <p:nvPr>
            <p:ph sz="quarter" idx="31"/>
          </p:nvPr>
        </p:nvSpPr>
        <p:spPr>
          <a:xfrm>
            <a:off x="10248736" y="2887200"/>
            <a:ext cx="1729500" cy="1524960"/>
          </a:xfrm>
        </p:spPr>
        <p:txBody>
          <a:bodyPr/>
          <a:lstStyle>
            <a:lvl1pPr algn="ctr">
              <a:defRPr/>
            </a:lvl1pPr>
            <a:lvl2pPr algn="ctr">
              <a:defRPr/>
            </a:lvl2pPr>
          </a:lstStyle>
          <a:p>
            <a:pPr lvl="0"/>
            <a:r>
              <a:rPr lang="en-US"/>
              <a:t>Click to edit Master text styles</a:t>
            </a:r>
          </a:p>
          <a:p>
            <a:pPr lvl="1"/>
            <a:r>
              <a:rPr lang="en-US"/>
              <a:t>Second level</a:t>
            </a:r>
          </a:p>
        </p:txBody>
      </p:sp>
      <p:sp>
        <p:nvSpPr>
          <p:cNvPr id="43" name="Text Placeholder 42">
            <a:extLst>
              <a:ext uri="{FF2B5EF4-FFF2-40B4-BE49-F238E27FC236}">
                <a16:creationId xmlns:a16="http://schemas.microsoft.com/office/drawing/2014/main" id="{D2006C71-D46F-4AFE-AB9A-C936C430C50B}"/>
              </a:ext>
            </a:extLst>
          </p:cNvPr>
          <p:cNvSpPr>
            <a:spLocks noGrp="1"/>
          </p:cNvSpPr>
          <p:nvPr>
            <p:ph type="body" sz="quarter" idx="32" hasCustomPrompt="1"/>
          </p:nvPr>
        </p:nvSpPr>
        <p:spPr>
          <a:xfrm>
            <a:off x="10248736"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23" name="Text Placeholder 4">
            <a:extLst>
              <a:ext uri="{FF2B5EF4-FFF2-40B4-BE49-F238E27FC236}">
                <a16:creationId xmlns:a16="http://schemas.microsoft.com/office/drawing/2014/main" id="{D831697A-F1D3-432B-A39E-AE66210CAD0C}"/>
              </a:ext>
            </a:extLst>
          </p:cNvPr>
          <p:cNvSpPr>
            <a:spLocks noGrp="1"/>
          </p:cNvSpPr>
          <p:nvPr>
            <p:ph type="body" sz="quarter" idx="33" hasCustomPrompt="1"/>
          </p:nvPr>
        </p:nvSpPr>
        <p:spPr>
          <a:xfrm>
            <a:off x="28723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7" name="Text Placeholder 4">
            <a:extLst>
              <a:ext uri="{FF2B5EF4-FFF2-40B4-BE49-F238E27FC236}">
                <a16:creationId xmlns:a16="http://schemas.microsoft.com/office/drawing/2014/main" id="{A1BCB0F5-13BD-4619-8C6F-7B6E63458205}"/>
              </a:ext>
            </a:extLst>
          </p:cNvPr>
          <p:cNvSpPr>
            <a:spLocks noGrp="1"/>
          </p:cNvSpPr>
          <p:nvPr>
            <p:ph type="body" sz="quarter" idx="34" hasCustomPrompt="1"/>
          </p:nvPr>
        </p:nvSpPr>
        <p:spPr>
          <a:xfrm>
            <a:off x="2245339"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8" name="Text Placeholder 4">
            <a:extLst>
              <a:ext uri="{FF2B5EF4-FFF2-40B4-BE49-F238E27FC236}">
                <a16:creationId xmlns:a16="http://schemas.microsoft.com/office/drawing/2014/main" id="{0C5D1025-5594-4DBD-92C3-7A3099824817}"/>
              </a:ext>
            </a:extLst>
          </p:cNvPr>
          <p:cNvSpPr>
            <a:spLocks noGrp="1"/>
          </p:cNvSpPr>
          <p:nvPr>
            <p:ph type="body" sz="quarter" idx="35" hasCustomPrompt="1"/>
          </p:nvPr>
        </p:nvSpPr>
        <p:spPr>
          <a:xfrm>
            <a:off x="4203436"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9" name="Text Placeholder 4">
            <a:extLst>
              <a:ext uri="{FF2B5EF4-FFF2-40B4-BE49-F238E27FC236}">
                <a16:creationId xmlns:a16="http://schemas.microsoft.com/office/drawing/2014/main" id="{DC300EED-5A39-436A-AE67-7A83170AE268}"/>
              </a:ext>
            </a:extLst>
          </p:cNvPr>
          <p:cNvSpPr>
            <a:spLocks noGrp="1"/>
          </p:cNvSpPr>
          <p:nvPr>
            <p:ph type="body" sz="quarter" idx="36" hasCustomPrompt="1"/>
          </p:nvPr>
        </p:nvSpPr>
        <p:spPr>
          <a:xfrm>
            <a:off x="616153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30" name="Text Placeholder 4">
            <a:extLst>
              <a:ext uri="{FF2B5EF4-FFF2-40B4-BE49-F238E27FC236}">
                <a16:creationId xmlns:a16="http://schemas.microsoft.com/office/drawing/2014/main" id="{A9CA90F8-8631-40C3-8E9A-F3A02BE1C7E4}"/>
              </a:ext>
            </a:extLst>
          </p:cNvPr>
          <p:cNvSpPr>
            <a:spLocks noGrp="1"/>
          </p:cNvSpPr>
          <p:nvPr>
            <p:ph type="body" sz="quarter" idx="37" hasCustomPrompt="1"/>
          </p:nvPr>
        </p:nvSpPr>
        <p:spPr>
          <a:xfrm>
            <a:off x="8119638"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31" name="Text Placeholder 4">
            <a:extLst>
              <a:ext uri="{FF2B5EF4-FFF2-40B4-BE49-F238E27FC236}">
                <a16:creationId xmlns:a16="http://schemas.microsoft.com/office/drawing/2014/main" id="{5505082C-3302-40E8-AD72-DABEA24A50EE}"/>
              </a:ext>
            </a:extLst>
          </p:cNvPr>
          <p:cNvSpPr>
            <a:spLocks noGrp="1"/>
          </p:cNvSpPr>
          <p:nvPr>
            <p:ph type="body" sz="quarter" idx="38" hasCustomPrompt="1"/>
          </p:nvPr>
        </p:nvSpPr>
        <p:spPr>
          <a:xfrm>
            <a:off x="10077738"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4" name="Enable Layout Protection" hidden="1">
            <a:extLst>
              <a:ext uri="{FF2B5EF4-FFF2-40B4-BE49-F238E27FC236}">
                <a16:creationId xmlns:a16="http://schemas.microsoft.com/office/drawing/2014/main" id="{BDD7FCD9-51AE-40B6-81BA-5126CCEA5EDC}"/>
              </a:ext>
            </a:extLst>
          </p:cNvPr>
          <p:cNvSpPr>
            <a:spLocks/>
          </p:cNvSpPr>
          <p:nvPr>
            <p:custDataLst>
              <p:tags r:id="rId1"/>
            </p:custDataLst>
          </p:nvPr>
        </p:nvSpPr>
        <p:spPr>
          <a:xfrm>
            <a:off x="190005" y="688976"/>
            <a:ext cx="1206533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73325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Fra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600"/>
            <a:ext cx="270855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6" name="Text Placeholder 5">
            <a:extLst>
              <a:ext uri="{FF2B5EF4-FFF2-40B4-BE49-F238E27FC236}">
                <a16:creationId xmlns:a16="http://schemas.microsoft.com/office/drawing/2014/main" id="{2ADBA876-5265-45F1-B60D-18BA0828543E}"/>
              </a:ext>
            </a:extLst>
          </p:cNvPr>
          <p:cNvSpPr>
            <a:spLocks noGrp="1"/>
          </p:cNvSpPr>
          <p:nvPr>
            <p:ph type="body" sz="quarter" idx="24" hasCustomPrompt="1"/>
          </p:nvPr>
        </p:nvSpPr>
        <p:spPr>
          <a:xfrm>
            <a:off x="3395388" y="1803600"/>
            <a:ext cx="2708551"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5CCD93EB-7562-4189-81FE-E5B3803D9783}"/>
              </a:ext>
            </a:extLst>
          </p:cNvPr>
          <p:cNvSpPr>
            <a:spLocks noGrp="1"/>
          </p:cNvSpPr>
          <p:nvPr>
            <p:ph type="body" sz="quarter" idx="25" hasCustomPrompt="1"/>
          </p:nvPr>
        </p:nvSpPr>
        <p:spPr>
          <a:xfrm>
            <a:off x="6332538" y="1803600"/>
            <a:ext cx="2708551"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19" name="Text Placeholder 18">
            <a:extLst>
              <a:ext uri="{FF2B5EF4-FFF2-40B4-BE49-F238E27FC236}">
                <a16:creationId xmlns:a16="http://schemas.microsoft.com/office/drawing/2014/main" id="{47658A23-6BCE-4D6B-B4D5-769573C48FC7}"/>
              </a:ext>
            </a:extLst>
          </p:cNvPr>
          <p:cNvSpPr>
            <a:spLocks noGrp="1"/>
          </p:cNvSpPr>
          <p:nvPr>
            <p:ph type="body" sz="quarter" idx="26" hasCustomPrompt="1"/>
          </p:nvPr>
        </p:nvSpPr>
        <p:spPr>
          <a:xfrm>
            <a:off x="9269688" y="1803600"/>
            <a:ext cx="2708551"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7" name="Text Placeholder 6">
            <a:extLst>
              <a:ext uri="{FF2B5EF4-FFF2-40B4-BE49-F238E27FC236}">
                <a16:creationId xmlns:a16="http://schemas.microsoft.com/office/drawing/2014/main" id="{64A33FEE-2308-4207-A8C0-FC4C44AA03D2}"/>
              </a:ext>
            </a:extLst>
          </p:cNvPr>
          <p:cNvSpPr>
            <a:spLocks noGrp="1"/>
          </p:cNvSpPr>
          <p:nvPr>
            <p:ph type="body" sz="quarter" idx="27"/>
          </p:nvPr>
        </p:nvSpPr>
        <p:spPr>
          <a:xfrm>
            <a:off x="458788" y="2330449"/>
            <a:ext cx="27072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3" name="Text Placeholder 52">
            <a:extLst>
              <a:ext uri="{FF2B5EF4-FFF2-40B4-BE49-F238E27FC236}">
                <a16:creationId xmlns:a16="http://schemas.microsoft.com/office/drawing/2014/main" id="{ACCA006B-4A2F-4A80-8810-5ED5A042D480}"/>
              </a:ext>
            </a:extLst>
          </p:cNvPr>
          <p:cNvSpPr>
            <a:spLocks noGrp="1"/>
          </p:cNvSpPr>
          <p:nvPr>
            <p:ph type="body" sz="quarter" idx="28"/>
          </p:nvPr>
        </p:nvSpPr>
        <p:spPr>
          <a:xfrm>
            <a:off x="458787" y="2753989"/>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4" name="Text Placeholder 52">
            <a:extLst>
              <a:ext uri="{FF2B5EF4-FFF2-40B4-BE49-F238E27FC236}">
                <a16:creationId xmlns:a16="http://schemas.microsoft.com/office/drawing/2014/main" id="{327D227D-4119-431D-A891-4166C800C188}"/>
              </a:ext>
            </a:extLst>
          </p:cNvPr>
          <p:cNvSpPr>
            <a:spLocks noGrp="1"/>
          </p:cNvSpPr>
          <p:nvPr>
            <p:ph type="body" sz="quarter" idx="29"/>
          </p:nvPr>
        </p:nvSpPr>
        <p:spPr>
          <a:xfrm>
            <a:off x="458787" y="317789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5" name="Text Placeholder 52">
            <a:extLst>
              <a:ext uri="{FF2B5EF4-FFF2-40B4-BE49-F238E27FC236}">
                <a16:creationId xmlns:a16="http://schemas.microsoft.com/office/drawing/2014/main" id="{553F47EF-C369-4014-814A-C60A5EAC36D1}"/>
              </a:ext>
            </a:extLst>
          </p:cNvPr>
          <p:cNvSpPr>
            <a:spLocks noGrp="1"/>
          </p:cNvSpPr>
          <p:nvPr>
            <p:ph type="body" sz="quarter" idx="30"/>
          </p:nvPr>
        </p:nvSpPr>
        <p:spPr>
          <a:xfrm>
            <a:off x="458787" y="3601795"/>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6" name="Text Placeholder 52">
            <a:extLst>
              <a:ext uri="{FF2B5EF4-FFF2-40B4-BE49-F238E27FC236}">
                <a16:creationId xmlns:a16="http://schemas.microsoft.com/office/drawing/2014/main" id="{3C2A4E82-FA06-48F9-B0B1-D05766CDBA71}"/>
              </a:ext>
            </a:extLst>
          </p:cNvPr>
          <p:cNvSpPr>
            <a:spLocks noGrp="1"/>
          </p:cNvSpPr>
          <p:nvPr>
            <p:ph type="body" sz="quarter" idx="31"/>
          </p:nvPr>
        </p:nvSpPr>
        <p:spPr>
          <a:xfrm>
            <a:off x="458787" y="4025698"/>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7" name="Text Placeholder 52">
            <a:extLst>
              <a:ext uri="{FF2B5EF4-FFF2-40B4-BE49-F238E27FC236}">
                <a16:creationId xmlns:a16="http://schemas.microsoft.com/office/drawing/2014/main" id="{0A525524-D8FA-4EF3-A367-AADD28C32814}"/>
              </a:ext>
            </a:extLst>
          </p:cNvPr>
          <p:cNvSpPr>
            <a:spLocks noGrp="1"/>
          </p:cNvSpPr>
          <p:nvPr>
            <p:ph type="body" sz="quarter" idx="32"/>
          </p:nvPr>
        </p:nvSpPr>
        <p:spPr>
          <a:xfrm>
            <a:off x="458787" y="4449601"/>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8" name="Text Placeholder 52">
            <a:extLst>
              <a:ext uri="{FF2B5EF4-FFF2-40B4-BE49-F238E27FC236}">
                <a16:creationId xmlns:a16="http://schemas.microsoft.com/office/drawing/2014/main" id="{DBC033D7-086F-4CBF-BDD1-6E730928A81A}"/>
              </a:ext>
            </a:extLst>
          </p:cNvPr>
          <p:cNvSpPr>
            <a:spLocks noGrp="1"/>
          </p:cNvSpPr>
          <p:nvPr>
            <p:ph type="body" sz="quarter" idx="33"/>
          </p:nvPr>
        </p:nvSpPr>
        <p:spPr>
          <a:xfrm>
            <a:off x="458787" y="4873504"/>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9" name="Text Placeholder 52">
            <a:extLst>
              <a:ext uri="{FF2B5EF4-FFF2-40B4-BE49-F238E27FC236}">
                <a16:creationId xmlns:a16="http://schemas.microsoft.com/office/drawing/2014/main" id="{68C581BC-2786-4515-BE5F-22BDF1378C07}"/>
              </a:ext>
            </a:extLst>
          </p:cNvPr>
          <p:cNvSpPr>
            <a:spLocks noGrp="1"/>
          </p:cNvSpPr>
          <p:nvPr>
            <p:ph type="body" sz="quarter" idx="34"/>
          </p:nvPr>
        </p:nvSpPr>
        <p:spPr>
          <a:xfrm>
            <a:off x="458787" y="5297407"/>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0" name="Text Placeholder 52">
            <a:extLst>
              <a:ext uri="{FF2B5EF4-FFF2-40B4-BE49-F238E27FC236}">
                <a16:creationId xmlns:a16="http://schemas.microsoft.com/office/drawing/2014/main" id="{F7DDA134-5B88-4D88-B11F-DC599C23FA7F}"/>
              </a:ext>
            </a:extLst>
          </p:cNvPr>
          <p:cNvSpPr>
            <a:spLocks noGrp="1"/>
          </p:cNvSpPr>
          <p:nvPr>
            <p:ph type="body" sz="quarter" idx="35"/>
          </p:nvPr>
        </p:nvSpPr>
        <p:spPr>
          <a:xfrm>
            <a:off x="458787" y="614521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1" name="Text Placeholder 52">
            <a:extLst>
              <a:ext uri="{FF2B5EF4-FFF2-40B4-BE49-F238E27FC236}">
                <a16:creationId xmlns:a16="http://schemas.microsoft.com/office/drawing/2014/main" id="{C9ACEDE3-4829-4770-95E6-94A79B6C4002}"/>
              </a:ext>
            </a:extLst>
          </p:cNvPr>
          <p:cNvSpPr>
            <a:spLocks noGrp="1"/>
          </p:cNvSpPr>
          <p:nvPr>
            <p:ph type="body" sz="quarter" idx="36"/>
          </p:nvPr>
        </p:nvSpPr>
        <p:spPr>
          <a:xfrm>
            <a:off x="458787" y="5721310"/>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2" name="Text Placeholder 6">
            <a:extLst>
              <a:ext uri="{FF2B5EF4-FFF2-40B4-BE49-F238E27FC236}">
                <a16:creationId xmlns:a16="http://schemas.microsoft.com/office/drawing/2014/main" id="{42CE2685-B89F-4636-B6D4-665ED1583DFD}"/>
              </a:ext>
            </a:extLst>
          </p:cNvPr>
          <p:cNvSpPr>
            <a:spLocks noGrp="1"/>
          </p:cNvSpPr>
          <p:nvPr>
            <p:ph type="body" sz="quarter" idx="37"/>
          </p:nvPr>
        </p:nvSpPr>
        <p:spPr>
          <a:xfrm>
            <a:off x="3396739" y="2330449"/>
            <a:ext cx="27072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63" name="Text Placeholder 52">
            <a:extLst>
              <a:ext uri="{FF2B5EF4-FFF2-40B4-BE49-F238E27FC236}">
                <a16:creationId xmlns:a16="http://schemas.microsoft.com/office/drawing/2014/main" id="{68EAB7FD-4760-457E-92C7-BA967DBF70A7}"/>
              </a:ext>
            </a:extLst>
          </p:cNvPr>
          <p:cNvSpPr>
            <a:spLocks noGrp="1"/>
          </p:cNvSpPr>
          <p:nvPr>
            <p:ph type="body" sz="quarter" idx="38"/>
          </p:nvPr>
        </p:nvSpPr>
        <p:spPr>
          <a:xfrm>
            <a:off x="3396739" y="2753989"/>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4" name="Text Placeholder 52">
            <a:extLst>
              <a:ext uri="{FF2B5EF4-FFF2-40B4-BE49-F238E27FC236}">
                <a16:creationId xmlns:a16="http://schemas.microsoft.com/office/drawing/2014/main" id="{69F841A5-25B9-4FF9-A58C-D7645A03D0F2}"/>
              </a:ext>
            </a:extLst>
          </p:cNvPr>
          <p:cNvSpPr>
            <a:spLocks noGrp="1"/>
          </p:cNvSpPr>
          <p:nvPr>
            <p:ph type="body" sz="quarter" idx="39"/>
          </p:nvPr>
        </p:nvSpPr>
        <p:spPr>
          <a:xfrm>
            <a:off x="3396739" y="317789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5" name="Text Placeholder 52">
            <a:extLst>
              <a:ext uri="{FF2B5EF4-FFF2-40B4-BE49-F238E27FC236}">
                <a16:creationId xmlns:a16="http://schemas.microsoft.com/office/drawing/2014/main" id="{BF8222D4-8CD7-43BE-9DE5-CA3143C3AC9E}"/>
              </a:ext>
            </a:extLst>
          </p:cNvPr>
          <p:cNvSpPr>
            <a:spLocks noGrp="1"/>
          </p:cNvSpPr>
          <p:nvPr>
            <p:ph type="body" sz="quarter" idx="40"/>
          </p:nvPr>
        </p:nvSpPr>
        <p:spPr>
          <a:xfrm>
            <a:off x="3396739" y="3601795"/>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6" name="Text Placeholder 52">
            <a:extLst>
              <a:ext uri="{FF2B5EF4-FFF2-40B4-BE49-F238E27FC236}">
                <a16:creationId xmlns:a16="http://schemas.microsoft.com/office/drawing/2014/main" id="{7FBF8513-AFB8-438E-965D-27E7482650A4}"/>
              </a:ext>
            </a:extLst>
          </p:cNvPr>
          <p:cNvSpPr>
            <a:spLocks noGrp="1"/>
          </p:cNvSpPr>
          <p:nvPr>
            <p:ph type="body" sz="quarter" idx="41"/>
          </p:nvPr>
        </p:nvSpPr>
        <p:spPr>
          <a:xfrm>
            <a:off x="3396739" y="4025698"/>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7" name="Text Placeholder 52">
            <a:extLst>
              <a:ext uri="{FF2B5EF4-FFF2-40B4-BE49-F238E27FC236}">
                <a16:creationId xmlns:a16="http://schemas.microsoft.com/office/drawing/2014/main" id="{E5001EF6-DA50-4720-B1F7-90E22555BA00}"/>
              </a:ext>
            </a:extLst>
          </p:cNvPr>
          <p:cNvSpPr>
            <a:spLocks noGrp="1"/>
          </p:cNvSpPr>
          <p:nvPr>
            <p:ph type="body" sz="quarter" idx="42"/>
          </p:nvPr>
        </p:nvSpPr>
        <p:spPr>
          <a:xfrm>
            <a:off x="3396739" y="4449601"/>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8" name="Text Placeholder 52">
            <a:extLst>
              <a:ext uri="{FF2B5EF4-FFF2-40B4-BE49-F238E27FC236}">
                <a16:creationId xmlns:a16="http://schemas.microsoft.com/office/drawing/2014/main" id="{D0956673-09F6-4E42-96A8-E5A46BD9E3A7}"/>
              </a:ext>
            </a:extLst>
          </p:cNvPr>
          <p:cNvSpPr>
            <a:spLocks noGrp="1"/>
          </p:cNvSpPr>
          <p:nvPr>
            <p:ph type="body" sz="quarter" idx="43"/>
          </p:nvPr>
        </p:nvSpPr>
        <p:spPr>
          <a:xfrm>
            <a:off x="3396739" y="4873504"/>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9" name="Text Placeholder 52">
            <a:extLst>
              <a:ext uri="{FF2B5EF4-FFF2-40B4-BE49-F238E27FC236}">
                <a16:creationId xmlns:a16="http://schemas.microsoft.com/office/drawing/2014/main" id="{2AA89196-322B-45C4-91DF-48838B55E02D}"/>
              </a:ext>
            </a:extLst>
          </p:cNvPr>
          <p:cNvSpPr>
            <a:spLocks noGrp="1"/>
          </p:cNvSpPr>
          <p:nvPr>
            <p:ph type="body" sz="quarter" idx="44"/>
          </p:nvPr>
        </p:nvSpPr>
        <p:spPr>
          <a:xfrm>
            <a:off x="3396739" y="5297407"/>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0" name="Text Placeholder 52">
            <a:extLst>
              <a:ext uri="{FF2B5EF4-FFF2-40B4-BE49-F238E27FC236}">
                <a16:creationId xmlns:a16="http://schemas.microsoft.com/office/drawing/2014/main" id="{D4423D43-0D5C-4A9D-BDD4-571B9E5F2C7B}"/>
              </a:ext>
            </a:extLst>
          </p:cNvPr>
          <p:cNvSpPr>
            <a:spLocks noGrp="1"/>
          </p:cNvSpPr>
          <p:nvPr>
            <p:ph type="body" sz="quarter" idx="45"/>
          </p:nvPr>
        </p:nvSpPr>
        <p:spPr>
          <a:xfrm>
            <a:off x="3396739" y="614521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1" name="Text Placeholder 52">
            <a:extLst>
              <a:ext uri="{FF2B5EF4-FFF2-40B4-BE49-F238E27FC236}">
                <a16:creationId xmlns:a16="http://schemas.microsoft.com/office/drawing/2014/main" id="{4CBC6BEA-D2CC-4360-A00C-E3FE377C1A89}"/>
              </a:ext>
            </a:extLst>
          </p:cNvPr>
          <p:cNvSpPr>
            <a:spLocks noGrp="1"/>
          </p:cNvSpPr>
          <p:nvPr>
            <p:ph type="body" sz="quarter" idx="46"/>
          </p:nvPr>
        </p:nvSpPr>
        <p:spPr>
          <a:xfrm>
            <a:off x="3396739" y="5721310"/>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2" name="Text Placeholder 6">
            <a:extLst>
              <a:ext uri="{FF2B5EF4-FFF2-40B4-BE49-F238E27FC236}">
                <a16:creationId xmlns:a16="http://schemas.microsoft.com/office/drawing/2014/main" id="{612D8014-8A99-4B75-AAB0-95B7D6897566}"/>
              </a:ext>
            </a:extLst>
          </p:cNvPr>
          <p:cNvSpPr>
            <a:spLocks noGrp="1"/>
          </p:cNvSpPr>
          <p:nvPr>
            <p:ph type="body" sz="quarter" idx="47"/>
          </p:nvPr>
        </p:nvSpPr>
        <p:spPr>
          <a:xfrm>
            <a:off x="6333889" y="2330449"/>
            <a:ext cx="27072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73" name="Text Placeholder 52">
            <a:extLst>
              <a:ext uri="{FF2B5EF4-FFF2-40B4-BE49-F238E27FC236}">
                <a16:creationId xmlns:a16="http://schemas.microsoft.com/office/drawing/2014/main" id="{2A8B3E49-38BD-4C03-8A68-197E2160A612}"/>
              </a:ext>
            </a:extLst>
          </p:cNvPr>
          <p:cNvSpPr>
            <a:spLocks noGrp="1"/>
          </p:cNvSpPr>
          <p:nvPr>
            <p:ph type="body" sz="quarter" idx="48"/>
          </p:nvPr>
        </p:nvSpPr>
        <p:spPr>
          <a:xfrm>
            <a:off x="6333889" y="2753989"/>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4" name="Text Placeholder 52">
            <a:extLst>
              <a:ext uri="{FF2B5EF4-FFF2-40B4-BE49-F238E27FC236}">
                <a16:creationId xmlns:a16="http://schemas.microsoft.com/office/drawing/2014/main" id="{A7278E39-6B1C-4B47-883A-F4923313EDE3}"/>
              </a:ext>
            </a:extLst>
          </p:cNvPr>
          <p:cNvSpPr>
            <a:spLocks noGrp="1"/>
          </p:cNvSpPr>
          <p:nvPr>
            <p:ph type="body" sz="quarter" idx="49"/>
          </p:nvPr>
        </p:nvSpPr>
        <p:spPr>
          <a:xfrm>
            <a:off x="6333889" y="317789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5" name="Text Placeholder 52">
            <a:extLst>
              <a:ext uri="{FF2B5EF4-FFF2-40B4-BE49-F238E27FC236}">
                <a16:creationId xmlns:a16="http://schemas.microsoft.com/office/drawing/2014/main" id="{2F2EF023-09EA-4FC2-975E-8394D54D31AC}"/>
              </a:ext>
            </a:extLst>
          </p:cNvPr>
          <p:cNvSpPr>
            <a:spLocks noGrp="1"/>
          </p:cNvSpPr>
          <p:nvPr>
            <p:ph type="body" sz="quarter" idx="50"/>
          </p:nvPr>
        </p:nvSpPr>
        <p:spPr>
          <a:xfrm>
            <a:off x="6333889" y="3601795"/>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6" name="Text Placeholder 52">
            <a:extLst>
              <a:ext uri="{FF2B5EF4-FFF2-40B4-BE49-F238E27FC236}">
                <a16:creationId xmlns:a16="http://schemas.microsoft.com/office/drawing/2014/main" id="{D2F35EB4-D9E9-4F83-B8C4-52F5015A4062}"/>
              </a:ext>
            </a:extLst>
          </p:cNvPr>
          <p:cNvSpPr>
            <a:spLocks noGrp="1"/>
          </p:cNvSpPr>
          <p:nvPr>
            <p:ph type="body" sz="quarter" idx="51"/>
          </p:nvPr>
        </p:nvSpPr>
        <p:spPr>
          <a:xfrm>
            <a:off x="6333889" y="4025698"/>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7" name="Text Placeholder 52">
            <a:extLst>
              <a:ext uri="{FF2B5EF4-FFF2-40B4-BE49-F238E27FC236}">
                <a16:creationId xmlns:a16="http://schemas.microsoft.com/office/drawing/2014/main" id="{B92ED377-4503-4EC8-811C-CCA84D266AC1}"/>
              </a:ext>
            </a:extLst>
          </p:cNvPr>
          <p:cNvSpPr>
            <a:spLocks noGrp="1"/>
          </p:cNvSpPr>
          <p:nvPr>
            <p:ph type="body" sz="quarter" idx="52"/>
          </p:nvPr>
        </p:nvSpPr>
        <p:spPr>
          <a:xfrm>
            <a:off x="6333889" y="4449601"/>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8" name="Text Placeholder 52">
            <a:extLst>
              <a:ext uri="{FF2B5EF4-FFF2-40B4-BE49-F238E27FC236}">
                <a16:creationId xmlns:a16="http://schemas.microsoft.com/office/drawing/2014/main" id="{CF72E04C-D4DC-4D2B-8AAE-5BADD300386B}"/>
              </a:ext>
            </a:extLst>
          </p:cNvPr>
          <p:cNvSpPr>
            <a:spLocks noGrp="1"/>
          </p:cNvSpPr>
          <p:nvPr>
            <p:ph type="body" sz="quarter" idx="53"/>
          </p:nvPr>
        </p:nvSpPr>
        <p:spPr>
          <a:xfrm>
            <a:off x="6333889" y="4873504"/>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9" name="Text Placeholder 52">
            <a:extLst>
              <a:ext uri="{FF2B5EF4-FFF2-40B4-BE49-F238E27FC236}">
                <a16:creationId xmlns:a16="http://schemas.microsoft.com/office/drawing/2014/main" id="{D98B528A-ED5A-43E6-BC0A-DC44DDED0B8C}"/>
              </a:ext>
            </a:extLst>
          </p:cNvPr>
          <p:cNvSpPr>
            <a:spLocks noGrp="1"/>
          </p:cNvSpPr>
          <p:nvPr>
            <p:ph type="body" sz="quarter" idx="54"/>
          </p:nvPr>
        </p:nvSpPr>
        <p:spPr>
          <a:xfrm>
            <a:off x="6333889" y="5297407"/>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0" name="Text Placeholder 52">
            <a:extLst>
              <a:ext uri="{FF2B5EF4-FFF2-40B4-BE49-F238E27FC236}">
                <a16:creationId xmlns:a16="http://schemas.microsoft.com/office/drawing/2014/main" id="{CA5A6E5D-7744-470D-9364-5D207F862A59}"/>
              </a:ext>
            </a:extLst>
          </p:cNvPr>
          <p:cNvSpPr>
            <a:spLocks noGrp="1"/>
          </p:cNvSpPr>
          <p:nvPr>
            <p:ph type="body" sz="quarter" idx="55"/>
          </p:nvPr>
        </p:nvSpPr>
        <p:spPr>
          <a:xfrm>
            <a:off x="6333889" y="614521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1" name="Text Placeholder 52">
            <a:extLst>
              <a:ext uri="{FF2B5EF4-FFF2-40B4-BE49-F238E27FC236}">
                <a16:creationId xmlns:a16="http://schemas.microsoft.com/office/drawing/2014/main" id="{EEAA3E83-811F-4F68-A861-FA864509F309}"/>
              </a:ext>
            </a:extLst>
          </p:cNvPr>
          <p:cNvSpPr>
            <a:spLocks noGrp="1"/>
          </p:cNvSpPr>
          <p:nvPr>
            <p:ph type="body" sz="quarter" idx="56"/>
          </p:nvPr>
        </p:nvSpPr>
        <p:spPr>
          <a:xfrm>
            <a:off x="6333889" y="5721310"/>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2" name="Text Placeholder 6">
            <a:extLst>
              <a:ext uri="{FF2B5EF4-FFF2-40B4-BE49-F238E27FC236}">
                <a16:creationId xmlns:a16="http://schemas.microsoft.com/office/drawing/2014/main" id="{634591B8-76C8-4B9B-8E11-566B3235A40A}"/>
              </a:ext>
            </a:extLst>
          </p:cNvPr>
          <p:cNvSpPr>
            <a:spLocks noGrp="1"/>
          </p:cNvSpPr>
          <p:nvPr>
            <p:ph type="body" sz="quarter" idx="57"/>
          </p:nvPr>
        </p:nvSpPr>
        <p:spPr>
          <a:xfrm>
            <a:off x="9271039" y="2330449"/>
            <a:ext cx="27072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83" name="Text Placeholder 52">
            <a:extLst>
              <a:ext uri="{FF2B5EF4-FFF2-40B4-BE49-F238E27FC236}">
                <a16:creationId xmlns:a16="http://schemas.microsoft.com/office/drawing/2014/main" id="{A796B13A-CC1E-4DE9-8C4A-CA5033EABD42}"/>
              </a:ext>
            </a:extLst>
          </p:cNvPr>
          <p:cNvSpPr>
            <a:spLocks noGrp="1"/>
          </p:cNvSpPr>
          <p:nvPr>
            <p:ph type="body" sz="quarter" idx="58"/>
          </p:nvPr>
        </p:nvSpPr>
        <p:spPr>
          <a:xfrm>
            <a:off x="9271039" y="2753989"/>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4" name="Text Placeholder 52">
            <a:extLst>
              <a:ext uri="{FF2B5EF4-FFF2-40B4-BE49-F238E27FC236}">
                <a16:creationId xmlns:a16="http://schemas.microsoft.com/office/drawing/2014/main" id="{9C9CE42F-23C7-4128-9FC6-A97475A6898E}"/>
              </a:ext>
            </a:extLst>
          </p:cNvPr>
          <p:cNvSpPr>
            <a:spLocks noGrp="1"/>
          </p:cNvSpPr>
          <p:nvPr>
            <p:ph type="body" sz="quarter" idx="59"/>
          </p:nvPr>
        </p:nvSpPr>
        <p:spPr>
          <a:xfrm>
            <a:off x="9271039" y="317789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5" name="Text Placeholder 52">
            <a:extLst>
              <a:ext uri="{FF2B5EF4-FFF2-40B4-BE49-F238E27FC236}">
                <a16:creationId xmlns:a16="http://schemas.microsoft.com/office/drawing/2014/main" id="{FE576AD6-53FE-473A-ABC1-3AFFA4705793}"/>
              </a:ext>
            </a:extLst>
          </p:cNvPr>
          <p:cNvSpPr>
            <a:spLocks noGrp="1"/>
          </p:cNvSpPr>
          <p:nvPr>
            <p:ph type="body" sz="quarter" idx="60"/>
          </p:nvPr>
        </p:nvSpPr>
        <p:spPr>
          <a:xfrm>
            <a:off x="9271039" y="3601795"/>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6" name="Text Placeholder 52">
            <a:extLst>
              <a:ext uri="{FF2B5EF4-FFF2-40B4-BE49-F238E27FC236}">
                <a16:creationId xmlns:a16="http://schemas.microsoft.com/office/drawing/2014/main" id="{374BC2C3-C198-4F91-A0A9-A77F43FB84FC}"/>
              </a:ext>
            </a:extLst>
          </p:cNvPr>
          <p:cNvSpPr>
            <a:spLocks noGrp="1"/>
          </p:cNvSpPr>
          <p:nvPr>
            <p:ph type="body" sz="quarter" idx="61"/>
          </p:nvPr>
        </p:nvSpPr>
        <p:spPr>
          <a:xfrm>
            <a:off x="9271039" y="4025698"/>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7" name="Text Placeholder 52">
            <a:extLst>
              <a:ext uri="{FF2B5EF4-FFF2-40B4-BE49-F238E27FC236}">
                <a16:creationId xmlns:a16="http://schemas.microsoft.com/office/drawing/2014/main" id="{0FEFF5BA-CB0F-433B-88F9-CE703D444E89}"/>
              </a:ext>
            </a:extLst>
          </p:cNvPr>
          <p:cNvSpPr>
            <a:spLocks noGrp="1"/>
          </p:cNvSpPr>
          <p:nvPr>
            <p:ph type="body" sz="quarter" idx="62"/>
          </p:nvPr>
        </p:nvSpPr>
        <p:spPr>
          <a:xfrm>
            <a:off x="9271039" y="4449601"/>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8" name="Text Placeholder 52">
            <a:extLst>
              <a:ext uri="{FF2B5EF4-FFF2-40B4-BE49-F238E27FC236}">
                <a16:creationId xmlns:a16="http://schemas.microsoft.com/office/drawing/2014/main" id="{94435B64-442B-4558-823A-BDA31D99F797}"/>
              </a:ext>
            </a:extLst>
          </p:cNvPr>
          <p:cNvSpPr>
            <a:spLocks noGrp="1"/>
          </p:cNvSpPr>
          <p:nvPr>
            <p:ph type="body" sz="quarter" idx="63"/>
          </p:nvPr>
        </p:nvSpPr>
        <p:spPr>
          <a:xfrm>
            <a:off x="9271039" y="4873504"/>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9" name="Text Placeholder 52">
            <a:extLst>
              <a:ext uri="{FF2B5EF4-FFF2-40B4-BE49-F238E27FC236}">
                <a16:creationId xmlns:a16="http://schemas.microsoft.com/office/drawing/2014/main" id="{8518C72B-8775-49FC-B8B2-C0AC79246705}"/>
              </a:ext>
            </a:extLst>
          </p:cNvPr>
          <p:cNvSpPr>
            <a:spLocks noGrp="1"/>
          </p:cNvSpPr>
          <p:nvPr>
            <p:ph type="body" sz="quarter" idx="64"/>
          </p:nvPr>
        </p:nvSpPr>
        <p:spPr>
          <a:xfrm>
            <a:off x="9271039" y="5297407"/>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0" name="Text Placeholder 52">
            <a:extLst>
              <a:ext uri="{FF2B5EF4-FFF2-40B4-BE49-F238E27FC236}">
                <a16:creationId xmlns:a16="http://schemas.microsoft.com/office/drawing/2014/main" id="{DFF3AF65-1D60-4EE1-8CAC-63BCA67F03D8}"/>
              </a:ext>
            </a:extLst>
          </p:cNvPr>
          <p:cNvSpPr>
            <a:spLocks noGrp="1"/>
          </p:cNvSpPr>
          <p:nvPr>
            <p:ph type="body" sz="quarter" idx="65"/>
          </p:nvPr>
        </p:nvSpPr>
        <p:spPr>
          <a:xfrm>
            <a:off x="9271039" y="614521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1" name="Text Placeholder 52">
            <a:extLst>
              <a:ext uri="{FF2B5EF4-FFF2-40B4-BE49-F238E27FC236}">
                <a16:creationId xmlns:a16="http://schemas.microsoft.com/office/drawing/2014/main" id="{C03FD47B-1555-45B7-AD16-DE8E5D682E44}"/>
              </a:ext>
            </a:extLst>
          </p:cNvPr>
          <p:cNvSpPr>
            <a:spLocks noGrp="1"/>
          </p:cNvSpPr>
          <p:nvPr>
            <p:ph type="body" sz="quarter" idx="66"/>
          </p:nvPr>
        </p:nvSpPr>
        <p:spPr>
          <a:xfrm>
            <a:off x="9271039" y="5721310"/>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49" name="Enable Layout Protection" hidden="1">
            <a:extLst>
              <a:ext uri="{FF2B5EF4-FFF2-40B4-BE49-F238E27FC236}">
                <a16:creationId xmlns:a16="http://schemas.microsoft.com/office/drawing/2014/main" id="{4E49CC72-B211-4918-AFAE-D64A63173A68}"/>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2133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 Fra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600"/>
            <a:ext cx="212112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6" name="Text Placeholder 5">
            <a:extLst>
              <a:ext uri="{FF2B5EF4-FFF2-40B4-BE49-F238E27FC236}">
                <a16:creationId xmlns:a16="http://schemas.microsoft.com/office/drawing/2014/main" id="{2ADBA876-5265-45F1-B60D-18BA0828543E}"/>
              </a:ext>
            </a:extLst>
          </p:cNvPr>
          <p:cNvSpPr>
            <a:spLocks noGrp="1"/>
          </p:cNvSpPr>
          <p:nvPr>
            <p:ph type="body" sz="quarter" idx="24" hasCustomPrompt="1"/>
          </p:nvPr>
        </p:nvSpPr>
        <p:spPr>
          <a:xfrm>
            <a:off x="2807957" y="1803600"/>
            <a:ext cx="2121120"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5CCD93EB-7562-4189-81FE-E5B3803D9783}"/>
              </a:ext>
            </a:extLst>
          </p:cNvPr>
          <p:cNvSpPr>
            <a:spLocks noGrp="1"/>
          </p:cNvSpPr>
          <p:nvPr>
            <p:ph type="body" sz="quarter" idx="25" hasCustomPrompt="1"/>
          </p:nvPr>
        </p:nvSpPr>
        <p:spPr>
          <a:xfrm>
            <a:off x="5157677" y="1803600"/>
            <a:ext cx="2121120"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19" name="Text Placeholder 18">
            <a:extLst>
              <a:ext uri="{FF2B5EF4-FFF2-40B4-BE49-F238E27FC236}">
                <a16:creationId xmlns:a16="http://schemas.microsoft.com/office/drawing/2014/main" id="{47658A23-6BCE-4D6B-B4D5-769573C48FC7}"/>
              </a:ext>
            </a:extLst>
          </p:cNvPr>
          <p:cNvSpPr>
            <a:spLocks noGrp="1"/>
          </p:cNvSpPr>
          <p:nvPr>
            <p:ph type="body" sz="quarter" idx="26" hasCustomPrompt="1"/>
          </p:nvPr>
        </p:nvSpPr>
        <p:spPr>
          <a:xfrm>
            <a:off x="7507398" y="1803600"/>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7" name="Text Placeholder 6">
            <a:extLst>
              <a:ext uri="{FF2B5EF4-FFF2-40B4-BE49-F238E27FC236}">
                <a16:creationId xmlns:a16="http://schemas.microsoft.com/office/drawing/2014/main" id="{64A33FEE-2308-4207-A8C0-FC4C44AA03D2}"/>
              </a:ext>
            </a:extLst>
          </p:cNvPr>
          <p:cNvSpPr>
            <a:spLocks noGrp="1"/>
          </p:cNvSpPr>
          <p:nvPr>
            <p:ph type="body" sz="quarter" idx="27"/>
          </p:nvPr>
        </p:nvSpPr>
        <p:spPr>
          <a:xfrm>
            <a:off x="458238"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3" name="Text Placeholder 52">
            <a:extLst>
              <a:ext uri="{FF2B5EF4-FFF2-40B4-BE49-F238E27FC236}">
                <a16:creationId xmlns:a16="http://schemas.microsoft.com/office/drawing/2014/main" id="{ACCA006B-4A2F-4A80-8810-5ED5A042D480}"/>
              </a:ext>
            </a:extLst>
          </p:cNvPr>
          <p:cNvSpPr>
            <a:spLocks noGrp="1"/>
          </p:cNvSpPr>
          <p:nvPr>
            <p:ph type="body" sz="quarter" idx="28"/>
          </p:nvPr>
        </p:nvSpPr>
        <p:spPr>
          <a:xfrm>
            <a:off x="458238"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4" name="Text Placeholder 52">
            <a:extLst>
              <a:ext uri="{FF2B5EF4-FFF2-40B4-BE49-F238E27FC236}">
                <a16:creationId xmlns:a16="http://schemas.microsoft.com/office/drawing/2014/main" id="{327D227D-4119-431D-A891-4166C800C188}"/>
              </a:ext>
            </a:extLst>
          </p:cNvPr>
          <p:cNvSpPr>
            <a:spLocks noGrp="1"/>
          </p:cNvSpPr>
          <p:nvPr>
            <p:ph type="body" sz="quarter" idx="29"/>
          </p:nvPr>
        </p:nvSpPr>
        <p:spPr>
          <a:xfrm>
            <a:off x="458238"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5" name="Text Placeholder 52">
            <a:extLst>
              <a:ext uri="{FF2B5EF4-FFF2-40B4-BE49-F238E27FC236}">
                <a16:creationId xmlns:a16="http://schemas.microsoft.com/office/drawing/2014/main" id="{553F47EF-C369-4014-814A-C60A5EAC36D1}"/>
              </a:ext>
            </a:extLst>
          </p:cNvPr>
          <p:cNvSpPr>
            <a:spLocks noGrp="1"/>
          </p:cNvSpPr>
          <p:nvPr>
            <p:ph type="body" sz="quarter" idx="30"/>
          </p:nvPr>
        </p:nvSpPr>
        <p:spPr>
          <a:xfrm>
            <a:off x="458238"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6" name="Text Placeholder 52">
            <a:extLst>
              <a:ext uri="{FF2B5EF4-FFF2-40B4-BE49-F238E27FC236}">
                <a16:creationId xmlns:a16="http://schemas.microsoft.com/office/drawing/2014/main" id="{3C2A4E82-FA06-48F9-B0B1-D05766CDBA71}"/>
              </a:ext>
            </a:extLst>
          </p:cNvPr>
          <p:cNvSpPr>
            <a:spLocks noGrp="1"/>
          </p:cNvSpPr>
          <p:nvPr>
            <p:ph type="body" sz="quarter" idx="31"/>
          </p:nvPr>
        </p:nvSpPr>
        <p:spPr>
          <a:xfrm>
            <a:off x="458238"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7" name="Text Placeholder 52">
            <a:extLst>
              <a:ext uri="{FF2B5EF4-FFF2-40B4-BE49-F238E27FC236}">
                <a16:creationId xmlns:a16="http://schemas.microsoft.com/office/drawing/2014/main" id="{0A525524-D8FA-4EF3-A367-AADD28C32814}"/>
              </a:ext>
            </a:extLst>
          </p:cNvPr>
          <p:cNvSpPr>
            <a:spLocks noGrp="1"/>
          </p:cNvSpPr>
          <p:nvPr>
            <p:ph type="body" sz="quarter" idx="32"/>
          </p:nvPr>
        </p:nvSpPr>
        <p:spPr>
          <a:xfrm>
            <a:off x="458238"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8" name="Text Placeholder 52">
            <a:extLst>
              <a:ext uri="{FF2B5EF4-FFF2-40B4-BE49-F238E27FC236}">
                <a16:creationId xmlns:a16="http://schemas.microsoft.com/office/drawing/2014/main" id="{DBC033D7-086F-4CBF-BDD1-6E730928A81A}"/>
              </a:ext>
            </a:extLst>
          </p:cNvPr>
          <p:cNvSpPr>
            <a:spLocks noGrp="1"/>
          </p:cNvSpPr>
          <p:nvPr>
            <p:ph type="body" sz="quarter" idx="33"/>
          </p:nvPr>
        </p:nvSpPr>
        <p:spPr>
          <a:xfrm>
            <a:off x="458238"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9" name="Text Placeholder 52">
            <a:extLst>
              <a:ext uri="{FF2B5EF4-FFF2-40B4-BE49-F238E27FC236}">
                <a16:creationId xmlns:a16="http://schemas.microsoft.com/office/drawing/2014/main" id="{68C581BC-2786-4515-BE5F-22BDF1378C07}"/>
              </a:ext>
            </a:extLst>
          </p:cNvPr>
          <p:cNvSpPr>
            <a:spLocks noGrp="1"/>
          </p:cNvSpPr>
          <p:nvPr>
            <p:ph type="body" sz="quarter" idx="34"/>
          </p:nvPr>
        </p:nvSpPr>
        <p:spPr>
          <a:xfrm>
            <a:off x="458238"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0" name="Text Placeholder 52">
            <a:extLst>
              <a:ext uri="{FF2B5EF4-FFF2-40B4-BE49-F238E27FC236}">
                <a16:creationId xmlns:a16="http://schemas.microsoft.com/office/drawing/2014/main" id="{F7DDA134-5B88-4D88-B11F-DC599C23FA7F}"/>
              </a:ext>
            </a:extLst>
          </p:cNvPr>
          <p:cNvSpPr>
            <a:spLocks noGrp="1"/>
          </p:cNvSpPr>
          <p:nvPr>
            <p:ph type="body" sz="quarter" idx="35"/>
          </p:nvPr>
        </p:nvSpPr>
        <p:spPr>
          <a:xfrm>
            <a:off x="458238"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1" name="Text Placeholder 52">
            <a:extLst>
              <a:ext uri="{FF2B5EF4-FFF2-40B4-BE49-F238E27FC236}">
                <a16:creationId xmlns:a16="http://schemas.microsoft.com/office/drawing/2014/main" id="{C9ACEDE3-4829-4770-95E6-94A79B6C4002}"/>
              </a:ext>
            </a:extLst>
          </p:cNvPr>
          <p:cNvSpPr>
            <a:spLocks noGrp="1"/>
          </p:cNvSpPr>
          <p:nvPr>
            <p:ph type="body" sz="quarter" idx="36"/>
          </p:nvPr>
        </p:nvSpPr>
        <p:spPr>
          <a:xfrm>
            <a:off x="458238"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2" name="Text Placeholder 6">
            <a:extLst>
              <a:ext uri="{FF2B5EF4-FFF2-40B4-BE49-F238E27FC236}">
                <a16:creationId xmlns:a16="http://schemas.microsoft.com/office/drawing/2014/main" id="{42CE2685-B89F-4636-B6D4-665ED1583DFD}"/>
              </a:ext>
            </a:extLst>
          </p:cNvPr>
          <p:cNvSpPr>
            <a:spLocks noGrp="1"/>
          </p:cNvSpPr>
          <p:nvPr>
            <p:ph type="body" sz="quarter" idx="37"/>
          </p:nvPr>
        </p:nvSpPr>
        <p:spPr>
          <a:xfrm>
            <a:off x="2807957"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63" name="Text Placeholder 52">
            <a:extLst>
              <a:ext uri="{FF2B5EF4-FFF2-40B4-BE49-F238E27FC236}">
                <a16:creationId xmlns:a16="http://schemas.microsoft.com/office/drawing/2014/main" id="{68EAB7FD-4760-457E-92C7-BA967DBF70A7}"/>
              </a:ext>
            </a:extLst>
          </p:cNvPr>
          <p:cNvSpPr>
            <a:spLocks noGrp="1"/>
          </p:cNvSpPr>
          <p:nvPr>
            <p:ph type="body" sz="quarter" idx="38"/>
          </p:nvPr>
        </p:nvSpPr>
        <p:spPr>
          <a:xfrm>
            <a:off x="2807957"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4" name="Text Placeholder 52">
            <a:extLst>
              <a:ext uri="{FF2B5EF4-FFF2-40B4-BE49-F238E27FC236}">
                <a16:creationId xmlns:a16="http://schemas.microsoft.com/office/drawing/2014/main" id="{69F841A5-25B9-4FF9-A58C-D7645A03D0F2}"/>
              </a:ext>
            </a:extLst>
          </p:cNvPr>
          <p:cNvSpPr>
            <a:spLocks noGrp="1"/>
          </p:cNvSpPr>
          <p:nvPr>
            <p:ph type="body" sz="quarter" idx="39"/>
          </p:nvPr>
        </p:nvSpPr>
        <p:spPr>
          <a:xfrm>
            <a:off x="2807957"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5" name="Text Placeholder 52">
            <a:extLst>
              <a:ext uri="{FF2B5EF4-FFF2-40B4-BE49-F238E27FC236}">
                <a16:creationId xmlns:a16="http://schemas.microsoft.com/office/drawing/2014/main" id="{BF8222D4-8CD7-43BE-9DE5-CA3143C3AC9E}"/>
              </a:ext>
            </a:extLst>
          </p:cNvPr>
          <p:cNvSpPr>
            <a:spLocks noGrp="1"/>
          </p:cNvSpPr>
          <p:nvPr>
            <p:ph type="body" sz="quarter" idx="40"/>
          </p:nvPr>
        </p:nvSpPr>
        <p:spPr>
          <a:xfrm>
            <a:off x="2807957"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6" name="Text Placeholder 52">
            <a:extLst>
              <a:ext uri="{FF2B5EF4-FFF2-40B4-BE49-F238E27FC236}">
                <a16:creationId xmlns:a16="http://schemas.microsoft.com/office/drawing/2014/main" id="{7FBF8513-AFB8-438E-965D-27E7482650A4}"/>
              </a:ext>
            </a:extLst>
          </p:cNvPr>
          <p:cNvSpPr>
            <a:spLocks noGrp="1"/>
          </p:cNvSpPr>
          <p:nvPr>
            <p:ph type="body" sz="quarter" idx="41"/>
          </p:nvPr>
        </p:nvSpPr>
        <p:spPr>
          <a:xfrm>
            <a:off x="2807957"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7" name="Text Placeholder 52">
            <a:extLst>
              <a:ext uri="{FF2B5EF4-FFF2-40B4-BE49-F238E27FC236}">
                <a16:creationId xmlns:a16="http://schemas.microsoft.com/office/drawing/2014/main" id="{E5001EF6-DA50-4720-B1F7-90E22555BA00}"/>
              </a:ext>
            </a:extLst>
          </p:cNvPr>
          <p:cNvSpPr>
            <a:spLocks noGrp="1"/>
          </p:cNvSpPr>
          <p:nvPr>
            <p:ph type="body" sz="quarter" idx="42"/>
          </p:nvPr>
        </p:nvSpPr>
        <p:spPr>
          <a:xfrm>
            <a:off x="2807957"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8" name="Text Placeholder 52">
            <a:extLst>
              <a:ext uri="{FF2B5EF4-FFF2-40B4-BE49-F238E27FC236}">
                <a16:creationId xmlns:a16="http://schemas.microsoft.com/office/drawing/2014/main" id="{D0956673-09F6-4E42-96A8-E5A46BD9E3A7}"/>
              </a:ext>
            </a:extLst>
          </p:cNvPr>
          <p:cNvSpPr>
            <a:spLocks noGrp="1"/>
          </p:cNvSpPr>
          <p:nvPr>
            <p:ph type="body" sz="quarter" idx="43"/>
          </p:nvPr>
        </p:nvSpPr>
        <p:spPr>
          <a:xfrm>
            <a:off x="2807957"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9" name="Text Placeholder 52">
            <a:extLst>
              <a:ext uri="{FF2B5EF4-FFF2-40B4-BE49-F238E27FC236}">
                <a16:creationId xmlns:a16="http://schemas.microsoft.com/office/drawing/2014/main" id="{2AA89196-322B-45C4-91DF-48838B55E02D}"/>
              </a:ext>
            </a:extLst>
          </p:cNvPr>
          <p:cNvSpPr>
            <a:spLocks noGrp="1"/>
          </p:cNvSpPr>
          <p:nvPr>
            <p:ph type="body" sz="quarter" idx="44"/>
          </p:nvPr>
        </p:nvSpPr>
        <p:spPr>
          <a:xfrm>
            <a:off x="2807957"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0" name="Text Placeholder 52">
            <a:extLst>
              <a:ext uri="{FF2B5EF4-FFF2-40B4-BE49-F238E27FC236}">
                <a16:creationId xmlns:a16="http://schemas.microsoft.com/office/drawing/2014/main" id="{D4423D43-0D5C-4A9D-BDD4-571B9E5F2C7B}"/>
              </a:ext>
            </a:extLst>
          </p:cNvPr>
          <p:cNvSpPr>
            <a:spLocks noGrp="1"/>
          </p:cNvSpPr>
          <p:nvPr>
            <p:ph type="body" sz="quarter" idx="45"/>
          </p:nvPr>
        </p:nvSpPr>
        <p:spPr>
          <a:xfrm>
            <a:off x="2807957"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1" name="Text Placeholder 52">
            <a:extLst>
              <a:ext uri="{FF2B5EF4-FFF2-40B4-BE49-F238E27FC236}">
                <a16:creationId xmlns:a16="http://schemas.microsoft.com/office/drawing/2014/main" id="{4CBC6BEA-D2CC-4360-A00C-E3FE377C1A89}"/>
              </a:ext>
            </a:extLst>
          </p:cNvPr>
          <p:cNvSpPr>
            <a:spLocks noGrp="1"/>
          </p:cNvSpPr>
          <p:nvPr>
            <p:ph type="body" sz="quarter" idx="46"/>
          </p:nvPr>
        </p:nvSpPr>
        <p:spPr>
          <a:xfrm>
            <a:off x="2807957"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2" name="Text Placeholder 6">
            <a:extLst>
              <a:ext uri="{FF2B5EF4-FFF2-40B4-BE49-F238E27FC236}">
                <a16:creationId xmlns:a16="http://schemas.microsoft.com/office/drawing/2014/main" id="{612D8014-8A99-4B75-AAB0-95B7D6897566}"/>
              </a:ext>
            </a:extLst>
          </p:cNvPr>
          <p:cNvSpPr>
            <a:spLocks noGrp="1"/>
          </p:cNvSpPr>
          <p:nvPr>
            <p:ph type="body" sz="quarter" idx="47"/>
          </p:nvPr>
        </p:nvSpPr>
        <p:spPr>
          <a:xfrm>
            <a:off x="5157677"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73" name="Text Placeholder 52">
            <a:extLst>
              <a:ext uri="{FF2B5EF4-FFF2-40B4-BE49-F238E27FC236}">
                <a16:creationId xmlns:a16="http://schemas.microsoft.com/office/drawing/2014/main" id="{2A8B3E49-38BD-4C03-8A68-197E2160A612}"/>
              </a:ext>
            </a:extLst>
          </p:cNvPr>
          <p:cNvSpPr>
            <a:spLocks noGrp="1"/>
          </p:cNvSpPr>
          <p:nvPr>
            <p:ph type="body" sz="quarter" idx="48"/>
          </p:nvPr>
        </p:nvSpPr>
        <p:spPr>
          <a:xfrm>
            <a:off x="5157677"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4" name="Text Placeholder 52">
            <a:extLst>
              <a:ext uri="{FF2B5EF4-FFF2-40B4-BE49-F238E27FC236}">
                <a16:creationId xmlns:a16="http://schemas.microsoft.com/office/drawing/2014/main" id="{A7278E39-6B1C-4B47-883A-F4923313EDE3}"/>
              </a:ext>
            </a:extLst>
          </p:cNvPr>
          <p:cNvSpPr>
            <a:spLocks noGrp="1"/>
          </p:cNvSpPr>
          <p:nvPr>
            <p:ph type="body" sz="quarter" idx="49"/>
          </p:nvPr>
        </p:nvSpPr>
        <p:spPr>
          <a:xfrm>
            <a:off x="5157677"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5" name="Text Placeholder 52">
            <a:extLst>
              <a:ext uri="{FF2B5EF4-FFF2-40B4-BE49-F238E27FC236}">
                <a16:creationId xmlns:a16="http://schemas.microsoft.com/office/drawing/2014/main" id="{2F2EF023-09EA-4FC2-975E-8394D54D31AC}"/>
              </a:ext>
            </a:extLst>
          </p:cNvPr>
          <p:cNvSpPr>
            <a:spLocks noGrp="1"/>
          </p:cNvSpPr>
          <p:nvPr>
            <p:ph type="body" sz="quarter" idx="50"/>
          </p:nvPr>
        </p:nvSpPr>
        <p:spPr>
          <a:xfrm>
            <a:off x="5157677"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6" name="Text Placeholder 52">
            <a:extLst>
              <a:ext uri="{FF2B5EF4-FFF2-40B4-BE49-F238E27FC236}">
                <a16:creationId xmlns:a16="http://schemas.microsoft.com/office/drawing/2014/main" id="{D2F35EB4-D9E9-4F83-B8C4-52F5015A4062}"/>
              </a:ext>
            </a:extLst>
          </p:cNvPr>
          <p:cNvSpPr>
            <a:spLocks noGrp="1"/>
          </p:cNvSpPr>
          <p:nvPr>
            <p:ph type="body" sz="quarter" idx="51"/>
          </p:nvPr>
        </p:nvSpPr>
        <p:spPr>
          <a:xfrm>
            <a:off x="5157677"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7" name="Text Placeholder 52">
            <a:extLst>
              <a:ext uri="{FF2B5EF4-FFF2-40B4-BE49-F238E27FC236}">
                <a16:creationId xmlns:a16="http://schemas.microsoft.com/office/drawing/2014/main" id="{B92ED377-4503-4EC8-811C-CCA84D266AC1}"/>
              </a:ext>
            </a:extLst>
          </p:cNvPr>
          <p:cNvSpPr>
            <a:spLocks noGrp="1"/>
          </p:cNvSpPr>
          <p:nvPr>
            <p:ph type="body" sz="quarter" idx="52"/>
          </p:nvPr>
        </p:nvSpPr>
        <p:spPr>
          <a:xfrm>
            <a:off x="5157677"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8" name="Text Placeholder 52">
            <a:extLst>
              <a:ext uri="{FF2B5EF4-FFF2-40B4-BE49-F238E27FC236}">
                <a16:creationId xmlns:a16="http://schemas.microsoft.com/office/drawing/2014/main" id="{CF72E04C-D4DC-4D2B-8AAE-5BADD300386B}"/>
              </a:ext>
            </a:extLst>
          </p:cNvPr>
          <p:cNvSpPr>
            <a:spLocks noGrp="1"/>
          </p:cNvSpPr>
          <p:nvPr>
            <p:ph type="body" sz="quarter" idx="53"/>
          </p:nvPr>
        </p:nvSpPr>
        <p:spPr>
          <a:xfrm>
            <a:off x="5157677"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9" name="Text Placeholder 52">
            <a:extLst>
              <a:ext uri="{FF2B5EF4-FFF2-40B4-BE49-F238E27FC236}">
                <a16:creationId xmlns:a16="http://schemas.microsoft.com/office/drawing/2014/main" id="{D98B528A-ED5A-43E6-BC0A-DC44DDED0B8C}"/>
              </a:ext>
            </a:extLst>
          </p:cNvPr>
          <p:cNvSpPr>
            <a:spLocks noGrp="1"/>
          </p:cNvSpPr>
          <p:nvPr>
            <p:ph type="body" sz="quarter" idx="54"/>
          </p:nvPr>
        </p:nvSpPr>
        <p:spPr>
          <a:xfrm>
            <a:off x="5157677"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0" name="Text Placeholder 52">
            <a:extLst>
              <a:ext uri="{FF2B5EF4-FFF2-40B4-BE49-F238E27FC236}">
                <a16:creationId xmlns:a16="http://schemas.microsoft.com/office/drawing/2014/main" id="{CA5A6E5D-7744-470D-9364-5D207F862A59}"/>
              </a:ext>
            </a:extLst>
          </p:cNvPr>
          <p:cNvSpPr>
            <a:spLocks noGrp="1"/>
          </p:cNvSpPr>
          <p:nvPr>
            <p:ph type="body" sz="quarter" idx="55"/>
          </p:nvPr>
        </p:nvSpPr>
        <p:spPr>
          <a:xfrm>
            <a:off x="5157677"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1" name="Text Placeholder 52">
            <a:extLst>
              <a:ext uri="{FF2B5EF4-FFF2-40B4-BE49-F238E27FC236}">
                <a16:creationId xmlns:a16="http://schemas.microsoft.com/office/drawing/2014/main" id="{EEAA3E83-811F-4F68-A861-FA864509F309}"/>
              </a:ext>
            </a:extLst>
          </p:cNvPr>
          <p:cNvSpPr>
            <a:spLocks noGrp="1"/>
          </p:cNvSpPr>
          <p:nvPr>
            <p:ph type="body" sz="quarter" idx="56"/>
          </p:nvPr>
        </p:nvSpPr>
        <p:spPr>
          <a:xfrm>
            <a:off x="5157677"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2" name="Text Placeholder 6">
            <a:extLst>
              <a:ext uri="{FF2B5EF4-FFF2-40B4-BE49-F238E27FC236}">
                <a16:creationId xmlns:a16="http://schemas.microsoft.com/office/drawing/2014/main" id="{634591B8-76C8-4B9B-8E11-566B3235A40A}"/>
              </a:ext>
            </a:extLst>
          </p:cNvPr>
          <p:cNvSpPr>
            <a:spLocks noGrp="1"/>
          </p:cNvSpPr>
          <p:nvPr>
            <p:ph type="body" sz="quarter" idx="57"/>
          </p:nvPr>
        </p:nvSpPr>
        <p:spPr>
          <a:xfrm>
            <a:off x="7507398"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83" name="Text Placeholder 52">
            <a:extLst>
              <a:ext uri="{FF2B5EF4-FFF2-40B4-BE49-F238E27FC236}">
                <a16:creationId xmlns:a16="http://schemas.microsoft.com/office/drawing/2014/main" id="{A796B13A-CC1E-4DE9-8C4A-CA5033EABD42}"/>
              </a:ext>
            </a:extLst>
          </p:cNvPr>
          <p:cNvSpPr>
            <a:spLocks noGrp="1"/>
          </p:cNvSpPr>
          <p:nvPr>
            <p:ph type="body" sz="quarter" idx="58"/>
          </p:nvPr>
        </p:nvSpPr>
        <p:spPr>
          <a:xfrm>
            <a:off x="7507398"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4" name="Text Placeholder 52">
            <a:extLst>
              <a:ext uri="{FF2B5EF4-FFF2-40B4-BE49-F238E27FC236}">
                <a16:creationId xmlns:a16="http://schemas.microsoft.com/office/drawing/2014/main" id="{9C9CE42F-23C7-4128-9FC6-A97475A6898E}"/>
              </a:ext>
            </a:extLst>
          </p:cNvPr>
          <p:cNvSpPr>
            <a:spLocks noGrp="1"/>
          </p:cNvSpPr>
          <p:nvPr>
            <p:ph type="body" sz="quarter" idx="59"/>
          </p:nvPr>
        </p:nvSpPr>
        <p:spPr>
          <a:xfrm>
            <a:off x="7507398"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5" name="Text Placeholder 52">
            <a:extLst>
              <a:ext uri="{FF2B5EF4-FFF2-40B4-BE49-F238E27FC236}">
                <a16:creationId xmlns:a16="http://schemas.microsoft.com/office/drawing/2014/main" id="{FE576AD6-53FE-473A-ABC1-3AFFA4705793}"/>
              </a:ext>
            </a:extLst>
          </p:cNvPr>
          <p:cNvSpPr>
            <a:spLocks noGrp="1"/>
          </p:cNvSpPr>
          <p:nvPr>
            <p:ph type="body" sz="quarter" idx="60"/>
          </p:nvPr>
        </p:nvSpPr>
        <p:spPr>
          <a:xfrm>
            <a:off x="7507398"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6" name="Text Placeholder 52">
            <a:extLst>
              <a:ext uri="{FF2B5EF4-FFF2-40B4-BE49-F238E27FC236}">
                <a16:creationId xmlns:a16="http://schemas.microsoft.com/office/drawing/2014/main" id="{374BC2C3-C198-4F91-A0A9-A77F43FB84FC}"/>
              </a:ext>
            </a:extLst>
          </p:cNvPr>
          <p:cNvSpPr>
            <a:spLocks noGrp="1"/>
          </p:cNvSpPr>
          <p:nvPr>
            <p:ph type="body" sz="quarter" idx="61"/>
          </p:nvPr>
        </p:nvSpPr>
        <p:spPr>
          <a:xfrm>
            <a:off x="7507398"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7" name="Text Placeholder 52">
            <a:extLst>
              <a:ext uri="{FF2B5EF4-FFF2-40B4-BE49-F238E27FC236}">
                <a16:creationId xmlns:a16="http://schemas.microsoft.com/office/drawing/2014/main" id="{0FEFF5BA-CB0F-433B-88F9-CE703D444E89}"/>
              </a:ext>
            </a:extLst>
          </p:cNvPr>
          <p:cNvSpPr>
            <a:spLocks noGrp="1"/>
          </p:cNvSpPr>
          <p:nvPr>
            <p:ph type="body" sz="quarter" idx="62"/>
          </p:nvPr>
        </p:nvSpPr>
        <p:spPr>
          <a:xfrm>
            <a:off x="7507398"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8" name="Text Placeholder 52">
            <a:extLst>
              <a:ext uri="{FF2B5EF4-FFF2-40B4-BE49-F238E27FC236}">
                <a16:creationId xmlns:a16="http://schemas.microsoft.com/office/drawing/2014/main" id="{94435B64-442B-4558-823A-BDA31D99F797}"/>
              </a:ext>
            </a:extLst>
          </p:cNvPr>
          <p:cNvSpPr>
            <a:spLocks noGrp="1"/>
          </p:cNvSpPr>
          <p:nvPr>
            <p:ph type="body" sz="quarter" idx="63"/>
          </p:nvPr>
        </p:nvSpPr>
        <p:spPr>
          <a:xfrm>
            <a:off x="7507398"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9" name="Text Placeholder 52">
            <a:extLst>
              <a:ext uri="{FF2B5EF4-FFF2-40B4-BE49-F238E27FC236}">
                <a16:creationId xmlns:a16="http://schemas.microsoft.com/office/drawing/2014/main" id="{8518C72B-8775-49FC-B8B2-C0AC79246705}"/>
              </a:ext>
            </a:extLst>
          </p:cNvPr>
          <p:cNvSpPr>
            <a:spLocks noGrp="1"/>
          </p:cNvSpPr>
          <p:nvPr>
            <p:ph type="body" sz="quarter" idx="64"/>
          </p:nvPr>
        </p:nvSpPr>
        <p:spPr>
          <a:xfrm>
            <a:off x="7507398"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0" name="Text Placeholder 52">
            <a:extLst>
              <a:ext uri="{FF2B5EF4-FFF2-40B4-BE49-F238E27FC236}">
                <a16:creationId xmlns:a16="http://schemas.microsoft.com/office/drawing/2014/main" id="{DFF3AF65-1D60-4EE1-8CAC-63BCA67F03D8}"/>
              </a:ext>
            </a:extLst>
          </p:cNvPr>
          <p:cNvSpPr>
            <a:spLocks noGrp="1"/>
          </p:cNvSpPr>
          <p:nvPr>
            <p:ph type="body" sz="quarter" idx="65"/>
          </p:nvPr>
        </p:nvSpPr>
        <p:spPr>
          <a:xfrm>
            <a:off x="7507398"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1" name="Text Placeholder 52">
            <a:extLst>
              <a:ext uri="{FF2B5EF4-FFF2-40B4-BE49-F238E27FC236}">
                <a16:creationId xmlns:a16="http://schemas.microsoft.com/office/drawing/2014/main" id="{C03FD47B-1555-45B7-AD16-DE8E5D682E44}"/>
              </a:ext>
            </a:extLst>
          </p:cNvPr>
          <p:cNvSpPr>
            <a:spLocks noGrp="1"/>
          </p:cNvSpPr>
          <p:nvPr>
            <p:ph type="body" sz="quarter" idx="66"/>
          </p:nvPr>
        </p:nvSpPr>
        <p:spPr>
          <a:xfrm>
            <a:off x="7507398"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0" name="Text Placeholder 18">
            <a:extLst>
              <a:ext uri="{FF2B5EF4-FFF2-40B4-BE49-F238E27FC236}">
                <a16:creationId xmlns:a16="http://schemas.microsoft.com/office/drawing/2014/main" id="{9AE26950-FF09-4331-AC29-5B0DD3972BF0}"/>
              </a:ext>
            </a:extLst>
          </p:cNvPr>
          <p:cNvSpPr>
            <a:spLocks noGrp="1"/>
          </p:cNvSpPr>
          <p:nvPr>
            <p:ph type="body" sz="quarter" idx="67" hasCustomPrompt="1"/>
          </p:nvPr>
        </p:nvSpPr>
        <p:spPr>
          <a:xfrm>
            <a:off x="9857118" y="1803600"/>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51" name="Text Placeholder 6">
            <a:extLst>
              <a:ext uri="{FF2B5EF4-FFF2-40B4-BE49-F238E27FC236}">
                <a16:creationId xmlns:a16="http://schemas.microsoft.com/office/drawing/2014/main" id="{AD95B54B-9B3D-470B-8406-F86E0D6CB573}"/>
              </a:ext>
            </a:extLst>
          </p:cNvPr>
          <p:cNvSpPr>
            <a:spLocks noGrp="1"/>
          </p:cNvSpPr>
          <p:nvPr>
            <p:ph type="body" sz="quarter" idx="68"/>
          </p:nvPr>
        </p:nvSpPr>
        <p:spPr>
          <a:xfrm>
            <a:off x="9857118"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2" name="Text Placeholder 52">
            <a:extLst>
              <a:ext uri="{FF2B5EF4-FFF2-40B4-BE49-F238E27FC236}">
                <a16:creationId xmlns:a16="http://schemas.microsoft.com/office/drawing/2014/main" id="{2B0C8CD3-CCE7-43A8-B17C-0836337DF136}"/>
              </a:ext>
            </a:extLst>
          </p:cNvPr>
          <p:cNvSpPr>
            <a:spLocks noGrp="1"/>
          </p:cNvSpPr>
          <p:nvPr>
            <p:ph type="body" sz="quarter" idx="69"/>
          </p:nvPr>
        </p:nvSpPr>
        <p:spPr>
          <a:xfrm>
            <a:off x="9857118"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2" name="Text Placeholder 52">
            <a:extLst>
              <a:ext uri="{FF2B5EF4-FFF2-40B4-BE49-F238E27FC236}">
                <a16:creationId xmlns:a16="http://schemas.microsoft.com/office/drawing/2014/main" id="{A88A9EDF-485B-4C3D-AF0F-AA81276CF382}"/>
              </a:ext>
            </a:extLst>
          </p:cNvPr>
          <p:cNvSpPr>
            <a:spLocks noGrp="1"/>
          </p:cNvSpPr>
          <p:nvPr>
            <p:ph type="body" sz="quarter" idx="70"/>
          </p:nvPr>
        </p:nvSpPr>
        <p:spPr>
          <a:xfrm>
            <a:off x="9857118"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3" name="Text Placeholder 52">
            <a:extLst>
              <a:ext uri="{FF2B5EF4-FFF2-40B4-BE49-F238E27FC236}">
                <a16:creationId xmlns:a16="http://schemas.microsoft.com/office/drawing/2014/main" id="{96406B13-E2DA-4A07-AC6B-96B9F0FAE83F}"/>
              </a:ext>
            </a:extLst>
          </p:cNvPr>
          <p:cNvSpPr>
            <a:spLocks noGrp="1"/>
          </p:cNvSpPr>
          <p:nvPr>
            <p:ph type="body" sz="quarter" idx="71"/>
          </p:nvPr>
        </p:nvSpPr>
        <p:spPr>
          <a:xfrm>
            <a:off x="9857118"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4" name="Text Placeholder 52">
            <a:extLst>
              <a:ext uri="{FF2B5EF4-FFF2-40B4-BE49-F238E27FC236}">
                <a16:creationId xmlns:a16="http://schemas.microsoft.com/office/drawing/2014/main" id="{36881DC0-91E8-4F0A-AF3F-0C0C53D15BB6}"/>
              </a:ext>
            </a:extLst>
          </p:cNvPr>
          <p:cNvSpPr>
            <a:spLocks noGrp="1"/>
          </p:cNvSpPr>
          <p:nvPr>
            <p:ph type="body" sz="quarter" idx="72"/>
          </p:nvPr>
        </p:nvSpPr>
        <p:spPr>
          <a:xfrm>
            <a:off x="9857118"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5" name="Text Placeholder 52">
            <a:extLst>
              <a:ext uri="{FF2B5EF4-FFF2-40B4-BE49-F238E27FC236}">
                <a16:creationId xmlns:a16="http://schemas.microsoft.com/office/drawing/2014/main" id="{E24580BA-85EA-4B4F-A31A-212FF3C03793}"/>
              </a:ext>
            </a:extLst>
          </p:cNvPr>
          <p:cNvSpPr>
            <a:spLocks noGrp="1"/>
          </p:cNvSpPr>
          <p:nvPr>
            <p:ph type="body" sz="quarter" idx="73"/>
          </p:nvPr>
        </p:nvSpPr>
        <p:spPr>
          <a:xfrm>
            <a:off x="9857118"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6" name="Text Placeholder 52">
            <a:extLst>
              <a:ext uri="{FF2B5EF4-FFF2-40B4-BE49-F238E27FC236}">
                <a16:creationId xmlns:a16="http://schemas.microsoft.com/office/drawing/2014/main" id="{713741E9-152F-44D1-ACC1-8DCD7CB52AD1}"/>
              </a:ext>
            </a:extLst>
          </p:cNvPr>
          <p:cNvSpPr>
            <a:spLocks noGrp="1"/>
          </p:cNvSpPr>
          <p:nvPr>
            <p:ph type="body" sz="quarter" idx="74"/>
          </p:nvPr>
        </p:nvSpPr>
        <p:spPr>
          <a:xfrm>
            <a:off x="9857118"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7" name="Text Placeholder 52">
            <a:extLst>
              <a:ext uri="{FF2B5EF4-FFF2-40B4-BE49-F238E27FC236}">
                <a16:creationId xmlns:a16="http://schemas.microsoft.com/office/drawing/2014/main" id="{604123AD-C3D3-4E75-A246-EE3FBE7EF9BC}"/>
              </a:ext>
            </a:extLst>
          </p:cNvPr>
          <p:cNvSpPr>
            <a:spLocks noGrp="1"/>
          </p:cNvSpPr>
          <p:nvPr>
            <p:ph type="body" sz="quarter" idx="75"/>
          </p:nvPr>
        </p:nvSpPr>
        <p:spPr>
          <a:xfrm>
            <a:off x="9857118"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8" name="Text Placeholder 52">
            <a:extLst>
              <a:ext uri="{FF2B5EF4-FFF2-40B4-BE49-F238E27FC236}">
                <a16:creationId xmlns:a16="http://schemas.microsoft.com/office/drawing/2014/main" id="{1CC364C3-EC9D-49FD-9EA1-B25D4EAAF9C7}"/>
              </a:ext>
            </a:extLst>
          </p:cNvPr>
          <p:cNvSpPr>
            <a:spLocks noGrp="1"/>
          </p:cNvSpPr>
          <p:nvPr>
            <p:ph type="body" sz="quarter" idx="76"/>
          </p:nvPr>
        </p:nvSpPr>
        <p:spPr>
          <a:xfrm>
            <a:off x="9857118"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9" name="Text Placeholder 52">
            <a:extLst>
              <a:ext uri="{FF2B5EF4-FFF2-40B4-BE49-F238E27FC236}">
                <a16:creationId xmlns:a16="http://schemas.microsoft.com/office/drawing/2014/main" id="{1437D342-D63C-4F55-80FA-E93741D081F7}"/>
              </a:ext>
            </a:extLst>
          </p:cNvPr>
          <p:cNvSpPr>
            <a:spLocks noGrp="1"/>
          </p:cNvSpPr>
          <p:nvPr>
            <p:ph type="body" sz="quarter" idx="77"/>
          </p:nvPr>
        </p:nvSpPr>
        <p:spPr>
          <a:xfrm>
            <a:off x="9857118"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0" name="Enable Layout Protection" hidden="1">
            <a:extLst>
              <a:ext uri="{FF2B5EF4-FFF2-40B4-BE49-F238E27FC236}">
                <a16:creationId xmlns:a16="http://schemas.microsoft.com/office/drawing/2014/main" id="{5F5B79E6-9E0C-4416-92DA-D4EF10682687}"/>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19442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 Fra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600"/>
            <a:ext cx="172950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6" name="Text Placeholder 5">
            <a:extLst>
              <a:ext uri="{FF2B5EF4-FFF2-40B4-BE49-F238E27FC236}">
                <a16:creationId xmlns:a16="http://schemas.microsoft.com/office/drawing/2014/main" id="{2ADBA876-5265-45F1-B60D-18BA0828543E}"/>
              </a:ext>
            </a:extLst>
          </p:cNvPr>
          <p:cNvSpPr>
            <a:spLocks noGrp="1"/>
          </p:cNvSpPr>
          <p:nvPr>
            <p:ph type="body" sz="quarter" idx="24" hasCustomPrompt="1"/>
          </p:nvPr>
        </p:nvSpPr>
        <p:spPr>
          <a:xfrm>
            <a:off x="2416337" y="1803600"/>
            <a:ext cx="1729500"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5CCD93EB-7562-4189-81FE-E5B3803D9783}"/>
              </a:ext>
            </a:extLst>
          </p:cNvPr>
          <p:cNvSpPr>
            <a:spLocks noGrp="1"/>
          </p:cNvSpPr>
          <p:nvPr>
            <p:ph type="body" sz="quarter" idx="25" hasCustomPrompt="1"/>
          </p:nvPr>
        </p:nvSpPr>
        <p:spPr>
          <a:xfrm>
            <a:off x="4374437" y="1803600"/>
            <a:ext cx="1729500"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19" name="Text Placeholder 18">
            <a:extLst>
              <a:ext uri="{FF2B5EF4-FFF2-40B4-BE49-F238E27FC236}">
                <a16:creationId xmlns:a16="http://schemas.microsoft.com/office/drawing/2014/main" id="{47658A23-6BCE-4D6B-B4D5-769573C48FC7}"/>
              </a:ext>
            </a:extLst>
          </p:cNvPr>
          <p:cNvSpPr>
            <a:spLocks noGrp="1"/>
          </p:cNvSpPr>
          <p:nvPr>
            <p:ph type="body" sz="quarter" idx="26" hasCustomPrompt="1"/>
          </p:nvPr>
        </p:nvSpPr>
        <p:spPr>
          <a:xfrm>
            <a:off x="6332537" y="1803600"/>
            <a:ext cx="172950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7" name="Text Placeholder 6">
            <a:extLst>
              <a:ext uri="{FF2B5EF4-FFF2-40B4-BE49-F238E27FC236}">
                <a16:creationId xmlns:a16="http://schemas.microsoft.com/office/drawing/2014/main" id="{64A33FEE-2308-4207-A8C0-FC4C44AA03D2}"/>
              </a:ext>
            </a:extLst>
          </p:cNvPr>
          <p:cNvSpPr>
            <a:spLocks noGrp="1"/>
          </p:cNvSpPr>
          <p:nvPr>
            <p:ph type="body" sz="quarter" idx="27"/>
          </p:nvPr>
        </p:nvSpPr>
        <p:spPr>
          <a:xfrm>
            <a:off x="458238"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3" name="Text Placeholder 52">
            <a:extLst>
              <a:ext uri="{FF2B5EF4-FFF2-40B4-BE49-F238E27FC236}">
                <a16:creationId xmlns:a16="http://schemas.microsoft.com/office/drawing/2014/main" id="{ACCA006B-4A2F-4A80-8810-5ED5A042D480}"/>
              </a:ext>
            </a:extLst>
          </p:cNvPr>
          <p:cNvSpPr>
            <a:spLocks noGrp="1"/>
          </p:cNvSpPr>
          <p:nvPr>
            <p:ph type="body" sz="quarter" idx="28"/>
          </p:nvPr>
        </p:nvSpPr>
        <p:spPr>
          <a:xfrm>
            <a:off x="458238"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4" name="Text Placeholder 52">
            <a:extLst>
              <a:ext uri="{FF2B5EF4-FFF2-40B4-BE49-F238E27FC236}">
                <a16:creationId xmlns:a16="http://schemas.microsoft.com/office/drawing/2014/main" id="{327D227D-4119-431D-A891-4166C800C188}"/>
              </a:ext>
            </a:extLst>
          </p:cNvPr>
          <p:cNvSpPr>
            <a:spLocks noGrp="1"/>
          </p:cNvSpPr>
          <p:nvPr>
            <p:ph type="body" sz="quarter" idx="29"/>
          </p:nvPr>
        </p:nvSpPr>
        <p:spPr>
          <a:xfrm>
            <a:off x="458238"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5" name="Text Placeholder 52">
            <a:extLst>
              <a:ext uri="{FF2B5EF4-FFF2-40B4-BE49-F238E27FC236}">
                <a16:creationId xmlns:a16="http://schemas.microsoft.com/office/drawing/2014/main" id="{553F47EF-C369-4014-814A-C60A5EAC36D1}"/>
              </a:ext>
            </a:extLst>
          </p:cNvPr>
          <p:cNvSpPr>
            <a:spLocks noGrp="1"/>
          </p:cNvSpPr>
          <p:nvPr>
            <p:ph type="body" sz="quarter" idx="30"/>
          </p:nvPr>
        </p:nvSpPr>
        <p:spPr>
          <a:xfrm>
            <a:off x="458238"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6" name="Text Placeholder 52">
            <a:extLst>
              <a:ext uri="{FF2B5EF4-FFF2-40B4-BE49-F238E27FC236}">
                <a16:creationId xmlns:a16="http://schemas.microsoft.com/office/drawing/2014/main" id="{3C2A4E82-FA06-48F9-B0B1-D05766CDBA71}"/>
              </a:ext>
            </a:extLst>
          </p:cNvPr>
          <p:cNvSpPr>
            <a:spLocks noGrp="1"/>
          </p:cNvSpPr>
          <p:nvPr>
            <p:ph type="body" sz="quarter" idx="31"/>
          </p:nvPr>
        </p:nvSpPr>
        <p:spPr>
          <a:xfrm>
            <a:off x="458238"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7" name="Text Placeholder 52">
            <a:extLst>
              <a:ext uri="{FF2B5EF4-FFF2-40B4-BE49-F238E27FC236}">
                <a16:creationId xmlns:a16="http://schemas.microsoft.com/office/drawing/2014/main" id="{0A525524-D8FA-4EF3-A367-AADD28C32814}"/>
              </a:ext>
            </a:extLst>
          </p:cNvPr>
          <p:cNvSpPr>
            <a:spLocks noGrp="1"/>
          </p:cNvSpPr>
          <p:nvPr>
            <p:ph type="body" sz="quarter" idx="32"/>
          </p:nvPr>
        </p:nvSpPr>
        <p:spPr>
          <a:xfrm>
            <a:off x="458238"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8" name="Text Placeholder 52">
            <a:extLst>
              <a:ext uri="{FF2B5EF4-FFF2-40B4-BE49-F238E27FC236}">
                <a16:creationId xmlns:a16="http://schemas.microsoft.com/office/drawing/2014/main" id="{DBC033D7-086F-4CBF-BDD1-6E730928A81A}"/>
              </a:ext>
            </a:extLst>
          </p:cNvPr>
          <p:cNvSpPr>
            <a:spLocks noGrp="1"/>
          </p:cNvSpPr>
          <p:nvPr>
            <p:ph type="body" sz="quarter" idx="33"/>
          </p:nvPr>
        </p:nvSpPr>
        <p:spPr>
          <a:xfrm>
            <a:off x="458238"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9" name="Text Placeholder 52">
            <a:extLst>
              <a:ext uri="{FF2B5EF4-FFF2-40B4-BE49-F238E27FC236}">
                <a16:creationId xmlns:a16="http://schemas.microsoft.com/office/drawing/2014/main" id="{68C581BC-2786-4515-BE5F-22BDF1378C07}"/>
              </a:ext>
            </a:extLst>
          </p:cNvPr>
          <p:cNvSpPr>
            <a:spLocks noGrp="1"/>
          </p:cNvSpPr>
          <p:nvPr>
            <p:ph type="body" sz="quarter" idx="34"/>
          </p:nvPr>
        </p:nvSpPr>
        <p:spPr>
          <a:xfrm>
            <a:off x="458238"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0" name="Text Placeholder 52">
            <a:extLst>
              <a:ext uri="{FF2B5EF4-FFF2-40B4-BE49-F238E27FC236}">
                <a16:creationId xmlns:a16="http://schemas.microsoft.com/office/drawing/2014/main" id="{F7DDA134-5B88-4D88-B11F-DC599C23FA7F}"/>
              </a:ext>
            </a:extLst>
          </p:cNvPr>
          <p:cNvSpPr>
            <a:spLocks noGrp="1"/>
          </p:cNvSpPr>
          <p:nvPr>
            <p:ph type="body" sz="quarter" idx="35"/>
          </p:nvPr>
        </p:nvSpPr>
        <p:spPr>
          <a:xfrm>
            <a:off x="458238"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1" name="Text Placeholder 52">
            <a:extLst>
              <a:ext uri="{FF2B5EF4-FFF2-40B4-BE49-F238E27FC236}">
                <a16:creationId xmlns:a16="http://schemas.microsoft.com/office/drawing/2014/main" id="{C9ACEDE3-4829-4770-95E6-94A79B6C4002}"/>
              </a:ext>
            </a:extLst>
          </p:cNvPr>
          <p:cNvSpPr>
            <a:spLocks noGrp="1"/>
          </p:cNvSpPr>
          <p:nvPr>
            <p:ph type="body" sz="quarter" idx="36"/>
          </p:nvPr>
        </p:nvSpPr>
        <p:spPr>
          <a:xfrm>
            <a:off x="458238"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2" name="Text Placeholder 6">
            <a:extLst>
              <a:ext uri="{FF2B5EF4-FFF2-40B4-BE49-F238E27FC236}">
                <a16:creationId xmlns:a16="http://schemas.microsoft.com/office/drawing/2014/main" id="{42CE2685-B89F-4636-B6D4-665ED1583DFD}"/>
              </a:ext>
            </a:extLst>
          </p:cNvPr>
          <p:cNvSpPr>
            <a:spLocks noGrp="1"/>
          </p:cNvSpPr>
          <p:nvPr>
            <p:ph type="body" sz="quarter" idx="37"/>
          </p:nvPr>
        </p:nvSpPr>
        <p:spPr>
          <a:xfrm>
            <a:off x="2416337"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63" name="Text Placeholder 52">
            <a:extLst>
              <a:ext uri="{FF2B5EF4-FFF2-40B4-BE49-F238E27FC236}">
                <a16:creationId xmlns:a16="http://schemas.microsoft.com/office/drawing/2014/main" id="{68EAB7FD-4760-457E-92C7-BA967DBF70A7}"/>
              </a:ext>
            </a:extLst>
          </p:cNvPr>
          <p:cNvSpPr>
            <a:spLocks noGrp="1"/>
          </p:cNvSpPr>
          <p:nvPr>
            <p:ph type="body" sz="quarter" idx="38"/>
          </p:nvPr>
        </p:nvSpPr>
        <p:spPr>
          <a:xfrm>
            <a:off x="2416337"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4" name="Text Placeholder 52">
            <a:extLst>
              <a:ext uri="{FF2B5EF4-FFF2-40B4-BE49-F238E27FC236}">
                <a16:creationId xmlns:a16="http://schemas.microsoft.com/office/drawing/2014/main" id="{69F841A5-25B9-4FF9-A58C-D7645A03D0F2}"/>
              </a:ext>
            </a:extLst>
          </p:cNvPr>
          <p:cNvSpPr>
            <a:spLocks noGrp="1"/>
          </p:cNvSpPr>
          <p:nvPr>
            <p:ph type="body" sz="quarter" idx="39"/>
          </p:nvPr>
        </p:nvSpPr>
        <p:spPr>
          <a:xfrm>
            <a:off x="2416337"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5" name="Text Placeholder 52">
            <a:extLst>
              <a:ext uri="{FF2B5EF4-FFF2-40B4-BE49-F238E27FC236}">
                <a16:creationId xmlns:a16="http://schemas.microsoft.com/office/drawing/2014/main" id="{BF8222D4-8CD7-43BE-9DE5-CA3143C3AC9E}"/>
              </a:ext>
            </a:extLst>
          </p:cNvPr>
          <p:cNvSpPr>
            <a:spLocks noGrp="1"/>
          </p:cNvSpPr>
          <p:nvPr>
            <p:ph type="body" sz="quarter" idx="40"/>
          </p:nvPr>
        </p:nvSpPr>
        <p:spPr>
          <a:xfrm>
            <a:off x="2416337"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6" name="Text Placeholder 52">
            <a:extLst>
              <a:ext uri="{FF2B5EF4-FFF2-40B4-BE49-F238E27FC236}">
                <a16:creationId xmlns:a16="http://schemas.microsoft.com/office/drawing/2014/main" id="{7FBF8513-AFB8-438E-965D-27E7482650A4}"/>
              </a:ext>
            </a:extLst>
          </p:cNvPr>
          <p:cNvSpPr>
            <a:spLocks noGrp="1"/>
          </p:cNvSpPr>
          <p:nvPr>
            <p:ph type="body" sz="quarter" idx="41"/>
          </p:nvPr>
        </p:nvSpPr>
        <p:spPr>
          <a:xfrm>
            <a:off x="2416337"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7" name="Text Placeholder 52">
            <a:extLst>
              <a:ext uri="{FF2B5EF4-FFF2-40B4-BE49-F238E27FC236}">
                <a16:creationId xmlns:a16="http://schemas.microsoft.com/office/drawing/2014/main" id="{E5001EF6-DA50-4720-B1F7-90E22555BA00}"/>
              </a:ext>
            </a:extLst>
          </p:cNvPr>
          <p:cNvSpPr>
            <a:spLocks noGrp="1"/>
          </p:cNvSpPr>
          <p:nvPr>
            <p:ph type="body" sz="quarter" idx="42"/>
          </p:nvPr>
        </p:nvSpPr>
        <p:spPr>
          <a:xfrm>
            <a:off x="2416337"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8" name="Text Placeholder 52">
            <a:extLst>
              <a:ext uri="{FF2B5EF4-FFF2-40B4-BE49-F238E27FC236}">
                <a16:creationId xmlns:a16="http://schemas.microsoft.com/office/drawing/2014/main" id="{D0956673-09F6-4E42-96A8-E5A46BD9E3A7}"/>
              </a:ext>
            </a:extLst>
          </p:cNvPr>
          <p:cNvSpPr>
            <a:spLocks noGrp="1"/>
          </p:cNvSpPr>
          <p:nvPr>
            <p:ph type="body" sz="quarter" idx="43"/>
          </p:nvPr>
        </p:nvSpPr>
        <p:spPr>
          <a:xfrm>
            <a:off x="2416337"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9" name="Text Placeholder 52">
            <a:extLst>
              <a:ext uri="{FF2B5EF4-FFF2-40B4-BE49-F238E27FC236}">
                <a16:creationId xmlns:a16="http://schemas.microsoft.com/office/drawing/2014/main" id="{2AA89196-322B-45C4-91DF-48838B55E02D}"/>
              </a:ext>
            </a:extLst>
          </p:cNvPr>
          <p:cNvSpPr>
            <a:spLocks noGrp="1"/>
          </p:cNvSpPr>
          <p:nvPr>
            <p:ph type="body" sz="quarter" idx="44"/>
          </p:nvPr>
        </p:nvSpPr>
        <p:spPr>
          <a:xfrm>
            <a:off x="2416337"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0" name="Text Placeholder 52">
            <a:extLst>
              <a:ext uri="{FF2B5EF4-FFF2-40B4-BE49-F238E27FC236}">
                <a16:creationId xmlns:a16="http://schemas.microsoft.com/office/drawing/2014/main" id="{D4423D43-0D5C-4A9D-BDD4-571B9E5F2C7B}"/>
              </a:ext>
            </a:extLst>
          </p:cNvPr>
          <p:cNvSpPr>
            <a:spLocks noGrp="1"/>
          </p:cNvSpPr>
          <p:nvPr>
            <p:ph type="body" sz="quarter" idx="45"/>
          </p:nvPr>
        </p:nvSpPr>
        <p:spPr>
          <a:xfrm>
            <a:off x="2416337"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1" name="Text Placeholder 52">
            <a:extLst>
              <a:ext uri="{FF2B5EF4-FFF2-40B4-BE49-F238E27FC236}">
                <a16:creationId xmlns:a16="http://schemas.microsoft.com/office/drawing/2014/main" id="{4CBC6BEA-D2CC-4360-A00C-E3FE377C1A89}"/>
              </a:ext>
            </a:extLst>
          </p:cNvPr>
          <p:cNvSpPr>
            <a:spLocks noGrp="1"/>
          </p:cNvSpPr>
          <p:nvPr>
            <p:ph type="body" sz="quarter" idx="46"/>
          </p:nvPr>
        </p:nvSpPr>
        <p:spPr>
          <a:xfrm>
            <a:off x="2416337"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2" name="Text Placeholder 6">
            <a:extLst>
              <a:ext uri="{FF2B5EF4-FFF2-40B4-BE49-F238E27FC236}">
                <a16:creationId xmlns:a16="http://schemas.microsoft.com/office/drawing/2014/main" id="{612D8014-8A99-4B75-AAB0-95B7D6897566}"/>
              </a:ext>
            </a:extLst>
          </p:cNvPr>
          <p:cNvSpPr>
            <a:spLocks noGrp="1"/>
          </p:cNvSpPr>
          <p:nvPr>
            <p:ph type="body" sz="quarter" idx="47"/>
          </p:nvPr>
        </p:nvSpPr>
        <p:spPr>
          <a:xfrm>
            <a:off x="4374437"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73" name="Text Placeholder 52">
            <a:extLst>
              <a:ext uri="{FF2B5EF4-FFF2-40B4-BE49-F238E27FC236}">
                <a16:creationId xmlns:a16="http://schemas.microsoft.com/office/drawing/2014/main" id="{2A8B3E49-38BD-4C03-8A68-197E2160A612}"/>
              </a:ext>
            </a:extLst>
          </p:cNvPr>
          <p:cNvSpPr>
            <a:spLocks noGrp="1"/>
          </p:cNvSpPr>
          <p:nvPr>
            <p:ph type="body" sz="quarter" idx="48"/>
          </p:nvPr>
        </p:nvSpPr>
        <p:spPr>
          <a:xfrm>
            <a:off x="4374437"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4" name="Text Placeholder 52">
            <a:extLst>
              <a:ext uri="{FF2B5EF4-FFF2-40B4-BE49-F238E27FC236}">
                <a16:creationId xmlns:a16="http://schemas.microsoft.com/office/drawing/2014/main" id="{A7278E39-6B1C-4B47-883A-F4923313EDE3}"/>
              </a:ext>
            </a:extLst>
          </p:cNvPr>
          <p:cNvSpPr>
            <a:spLocks noGrp="1"/>
          </p:cNvSpPr>
          <p:nvPr>
            <p:ph type="body" sz="quarter" idx="49"/>
          </p:nvPr>
        </p:nvSpPr>
        <p:spPr>
          <a:xfrm>
            <a:off x="4374437"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5" name="Text Placeholder 52">
            <a:extLst>
              <a:ext uri="{FF2B5EF4-FFF2-40B4-BE49-F238E27FC236}">
                <a16:creationId xmlns:a16="http://schemas.microsoft.com/office/drawing/2014/main" id="{2F2EF023-09EA-4FC2-975E-8394D54D31AC}"/>
              </a:ext>
            </a:extLst>
          </p:cNvPr>
          <p:cNvSpPr>
            <a:spLocks noGrp="1"/>
          </p:cNvSpPr>
          <p:nvPr>
            <p:ph type="body" sz="quarter" idx="50"/>
          </p:nvPr>
        </p:nvSpPr>
        <p:spPr>
          <a:xfrm>
            <a:off x="4374437"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6" name="Text Placeholder 52">
            <a:extLst>
              <a:ext uri="{FF2B5EF4-FFF2-40B4-BE49-F238E27FC236}">
                <a16:creationId xmlns:a16="http://schemas.microsoft.com/office/drawing/2014/main" id="{D2F35EB4-D9E9-4F83-B8C4-52F5015A4062}"/>
              </a:ext>
            </a:extLst>
          </p:cNvPr>
          <p:cNvSpPr>
            <a:spLocks noGrp="1"/>
          </p:cNvSpPr>
          <p:nvPr>
            <p:ph type="body" sz="quarter" idx="51"/>
          </p:nvPr>
        </p:nvSpPr>
        <p:spPr>
          <a:xfrm>
            <a:off x="4374437"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7" name="Text Placeholder 52">
            <a:extLst>
              <a:ext uri="{FF2B5EF4-FFF2-40B4-BE49-F238E27FC236}">
                <a16:creationId xmlns:a16="http://schemas.microsoft.com/office/drawing/2014/main" id="{B92ED377-4503-4EC8-811C-CCA84D266AC1}"/>
              </a:ext>
            </a:extLst>
          </p:cNvPr>
          <p:cNvSpPr>
            <a:spLocks noGrp="1"/>
          </p:cNvSpPr>
          <p:nvPr>
            <p:ph type="body" sz="quarter" idx="52"/>
          </p:nvPr>
        </p:nvSpPr>
        <p:spPr>
          <a:xfrm>
            <a:off x="4374437"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8" name="Text Placeholder 52">
            <a:extLst>
              <a:ext uri="{FF2B5EF4-FFF2-40B4-BE49-F238E27FC236}">
                <a16:creationId xmlns:a16="http://schemas.microsoft.com/office/drawing/2014/main" id="{CF72E04C-D4DC-4D2B-8AAE-5BADD300386B}"/>
              </a:ext>
            </a:extLst>
          </p:cNvPr>
          <p:cNvSpPr>
            <a:spLocks noGrp="1"/>
          </p:cNvSpPr>
          <p:nvPr>
            <p:ph type="body" sz="quarter" idx="53"/>
          </p:nvPr>
        </p:nvSpPr>
        <p:spPr>
          <a:xfrm>
            <a:off x="4374437"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9" name="Text Placeholder 52">
            <a:extLst>
              <a:ext uri="{FF2B5EF4-FFF2-40B4-BE49-F238E27FC236}">
                <a16:creationId xmlns:a16="http://schemas.microsoft.com/office/drawing/2014/main" id="{D98B528A-ED5A-43E6-BC0A-DC44DDED0B8C}"/>
              </a:ext>
            </a:extLst>
          </p:cNvPr>
          <p:cNvSpPr>
            <a:spLocks noGrp="1"/>
          </p:cNvSpPr>
          <p:nvPr>
            <p:ph type="body" sz="quarter" idx="54"/>
          </p:nvPr>
        </p:nvSpPr>
        <p:spPr>
          <a:xfrm>
            <a:off x="4374437"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0" name="Text Placeholder 52">
            <a:extLst>
              <a:ext uri="{FF2B5EF4-FFF2-40B4-BE49-F238E27FC236}">
                <a16:creationId xmlns:a16="http://schemas.microsoft.com/office/drawing/2014/main" id="{CA5A6E5D-7744-470D-9364-5D207F862A59}"/>
              </a:ext>
            </a:extLst>
          </p:cNvPr>
          <p:cNvSpPr>
            <a:spLocks noGrp="1"/>
          </p:cNvSpPr>
          <p:nvPr>
            <p:ph type="body" sz="quarter" idx="55"/>
          </p:nvPr>
        </p:nvSpPr>
        <p:spPr>
          <a:xfrm>
            <a:off x="4374437"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1" name="Text Placeholder 52">
            <a:extLst>
              <a:ext uri="{FF2B5EF4-FFF2-40B4-BE49-F238E27FC236}">
                <a16:creationId xmlns:a16="http://schemas.microsoft.com/office/drawing/2014/main" id="{EEAA3E83-811F-4F68-A861-FA864509F309}"/>
              </a:ext>
            </a:extLst>
          </p:cNvPr>
          <p:cNvSpPr>
            <a:spLocks noGrp="1"/>
          </p:cNvSpPr>
          <p:nvPr>
            <p:ph type="body" sz="quarter" idx="56"/>
          </p:nvPr>
        </p:nvSpPr>
        <p:spPr>
          <a:xfrm>
            <a:off x="4374437"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2" name="Text Placeholder 6">
            <a:extLst>
              <a:ext uri="{FF2B5EF4-FFF2-40B4-BE49-F238E27FC236}">
                <a16:creationId xmlns:a16="http://schemas.microsoft.com/office/drawing/2014/main" id="{634591B8-76C8-4B9B-8E11-566B3235A40A}"/>
              </a:ext>
            </a:extLst>
          </p:cNvPr>
          <p:cNvSpPr>
            <a:spLocks noGrp="1"/>
          </p:cNvSpPr>
          <p:nvPr>
            <p:ph type="body" sz="quarter" idx="57"/>
          </p:nvPr>
        </p:nvSpPr>
        <p:spPr>
          <a:xfrm>
            <a:off x="6332537"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83" name="Text Placeholder 52">
            <a:extLst>
              <a:ext uri="{FF2B5EF4-FFF2-40B4-BE49-F238E27FC236}">
                <a16:creationId xmlns:a16="http://schemas.microsoft.com/office/drawing/2014/main" id="{A796B13A-CC1E-4DE9-8C4A-CA5033EABD42}"/>
              </a:ext>
            </a:extLst>
          </p:cNvPr>
          <p:cNvSpPr>
            <a:spLocks noGrp="1"/>
          </p:cNvSpPr>
          <p:nvPr>
            <p:ph type="body" sz="quarter" idx="58"/>
          </p:nvPr>
        </p:nvSpPr>
        <p:spPr>
          <a:xfrm>
            <a:off x="6332537"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4" name="Text Placeholder 52">
            <a:extLst>
              <a:ext uri="{FF2B5EF4-FFF2-40B4-BE49-F238E27FC236}">
                <a16:creationId xmlns:a16="http://schemas.microsoft.com/office/drawing/2014/main" id="{9C9CE42F-23C7-4128-9FC6-A97475A6898E}"/>
              </a:ext>
            </a:extLst>
          </p:cNvPr>
          <p:cNvSpPr>
            <a:spLocks noGrp="1"/>
          </p:cNvSpPr>
          <p:nvPr>
            <p:ph type="body" sz="quarter" idx="59"/>
          </p:nvPr>
        </p:nvSpPr>
        <p:spPr>
          <a:xfrm>
            <a:off x="6332537"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5" name="Text Placeholder 52">
            <a:extLst>
              <a:ext uri="{FF2B5EF4-FFF2-40B4-BE49-F238E27FC236}">
                <a16:creationId xmlns:a16="http://schemas.microsoft.com/office/drawing/2014/main" id="{FE576AD6-53FE-473A-ABC1-3AFFA4705793}"/>
              </a:ext>
            </a:extLst>
          </p:cNvPr>
          <p:cNvSpPr>
            <a:spLocks noGrp="1"/>
          </p:cNvSpPr>
          <p:nvPr>
            <p:ph type="body" sz="quarter" idx="60"/>
          </p:nvPr>
        </p:nvSpPr>
        <p:spPr>
          <a:xfrm>
            <a:off x="6332537"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6" name="Text Placeholder 52">
            <a:extLst>
              <a:ext uri="{FF2B5EF4-FFF2-40B4-BE49-F238E27FC236}">
                <a16:creationId xmlns:a16="http://schemas.microsoft.com/office/drawing/2014/main" id="{374BC2C3-C198-4F91-A0A9-A77F43FB84FC}"/>
              </a:ext>
            </a:extLst>
          </p:cNvPr>
          <p:cNvSpPr>
            <a:spLocks noGrp="1"/>
          </p:cNvSpPr>
          <p:nvPr>
            <p:ph type="body" sz="quarter" idx="61"/>
          </p:nvPr>
        </p:nvSpPr>
        <p:spPr>
          <a:xfrm>
            <a:off x="6332537"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7" name="Text Placeholder 52">
            <a:extLst>
              <a:ext uri="{FF2B5EF4-FFF2-40B4-BE49-F238E27FC236}">
                <a16:creationId xmlns:a16="http://schemas.microsoft.com/office/drawing/2014/main" id="{0FEFF5BA-CB0F-433B-88F9-CE703D444E89}"/>
              </a:ext>
            </a:extLst>
          </p:cNvPr>
          <p:cNvSpPr>
            <a:spLocks noGrp="1"/>
          </p:cNvSpPr>
          <p:nvPr>
            <p:ph type="body" sz="quarter" idx="62"/>
          </p:nvPr>
        </p:nvSpPr>
        <p:spPr>
          <a:xfrm>
            <a:off x="6332537"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8" name="Text Placeholder 52">
            <a:extLst>
              <a:ext uri="{FF2B5EF4-FFF2-40B4-BE49-F238E27FC236}">
                <a16:creationId xmlns:a16="http://schemas.microsoft.com/office/drawing/2014/main" id="{94435B64-442B-4558-823A-BDA31D99F797}"/>
              </a:ext>
            </a:extLst>
          </p:cNvPr>
          <p:cNvSpPr>
            <a:spLocks noGrp="1"/>
          </p:cNvSpPr>
          <p:nvPr>
            <p:ph type="body" sz="quarter" idx="63"/>
          </p:nvPr>
        </p:nvSpPr>
        <p:spPr>
          <a:xfrm>
            <a:off x="6332537"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9" name="Text Placeholder 52">
            <a:extLst>
              <a:ext uri="{FF2B5EF4-FFF2-40B4-BE49-F238E27FC236}">
                <a16:creationId xmlns:a16="http://schemas.microsoft.com/office/drawing/2014/main" id="{8518C72B-8775-49FC-B8B2-C0AC79246705}"/>
              </a:ext>
            </a:extLst>
          </p:cNvPr>
          <p:cNvSpPr>
            <a:spLocks noGrp="1"/>
          </p:cNvSpPr>
          <p:nvPr>
            <p:ph type="body" sz="quarter" idx="64"/>
          </p:nvPr>
        </p:nvSpPr>
        <p:spPr>
          <a:xfrm>
            <a:off x="6332537"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0" name="Text Placeholder 52">
            <a:extLst>
              <a:ext uri="{FF2B5EF4-FFF2-40B4-BE49-F238E27FC236}">
                <a16:creationId xmlns:a16="http://schemas.microsoft.com/office/drawing/2014/main" id="{DFF3AF65-1D60-4EE1-8CAC-63BCA67F03D8}"/>
              </a:ext>
            </a:extLst>
          </p:cNvPr>
          <p:cNvSpPr>
            <a:spLocks noGrp="1"/>
          </p:cNvSpPr>
          <p:nvPr>
            <p:ph type="body" sz="quarter" idx="65"/>
          </p:nvPr>
        </p:nvSpPr>
        <p:spPr>
          <a:xfrm>
            <a:off x="6332537"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1" name="Text Placeholder 52">
            <a:extLst>
              <a:ext uri="{FF2B5EF4-FFF2-40B4-BE49-F238E27FC236}">
                <a16:creationId xmlns:a16="http://schemas.microsoft.com/office/drawing/2014/main" id="{C03FD47B-1555-45B7-AD16-DE8E5D682E44}"/>
              </a:ext>
            </a:extLst>
          </p:cNvPr>
          <p:cNvSpPr>
            <a:spLocks noGrp="1"/>
          </p:cNvSpPr>
          <p:nvPr>
            <p:ph type="body" sz="quarter" idx="66"/>
          </p:nvPr>
        </p:nvSpPr>
        <p:spPr>
          <a:xfrm>
            <a:off x="6332537"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0" name="Text Placeholder 18">
            <a:extLst>
              <a:ext uri="{FF2B5EF4-FFF2-40B4-BE49-F238E27FC236}">
                <a16:creationId xmlns:a16="http://schemas.microsoft.com/office/drawing/2014/main" id="{9AE26950-FF09-4331-AC29-5B0DD3972BF0}"/>
              </a:ext>
            </a:extLst>
          </p:cNvPr>
          <p:cNvSpPr>
            <a:spLocks noGrp="1"/>
          </p:cNvSpPr>
          <p:nvPr>
            <p:ph type="body" sz="quarter" idx="67" hasCustomPrompt="1"/>
          </p:nvPr>
        </p:nvSpPr>
        <p:spPr>
          <a:xfrm>
            <a:off x="8290637" y="1803600"/>
            <a:ext cx="172950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51" name="Text Placeholder 6">
            <a:extLst>
              <a:ext uri="{FF2B5EF4-FFF2-40B4-BE49-F238E27FC236}">
                <a16:creationId xmlns:a16="http://schemas.microsoft.com/office/drawing/2014/main" id="{AD95B54B-9B3D-470B-8406-F86E0D6CB573}"/>
              </a:ext>
            </a:extLst>
          </p:cNvPr>
          <p:cNvSpPr>
            <a:spLocks noGrp="1"/>
          </p:cNvSpPr>
          <p:nvPr>
            <p:ph type="body" sz="quarter" idx="68"/>
          </p:nvPr>
        </p:nvSpPr>
        <p:spPr>
          <a:xfrm>
            <a:off x="8290637"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2" name="Text Placeholder 52">
            <a:extLst>
              <a:ext uri="{FF2B5EF4-FFF2-40B4-BE49-F238E27FC236}">
                <a16:creationId xmlns:a16="http://schemas.microsoft.com/office/drawing/2014/main" id="{2B0C8CD3-CCE7-43A8-B17C-0836337DF136}"/>
              </a:ext>
            </a:extLst>
          </p:cNvPr>
          <p:cNvSpPr>
            <a:spLocks noGrp="1"/>
          </p:cNvSpPr>
          <p:nvPr>
            <p:ph type="body" sz="quarter" idx="69"/>
          </p:nvPr>
        </p:nvSpPr>
        <p:spPr>
          <a:xfrm>
            <a:off x="8290637"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2" name="Text Placeholder 52">
            <a:extLst>
              <a:ext uri="{FF2B5EF4-FFF2-40B4-BE49-F238E27FC236}">
                <a16:creationId xmlns:a16="http://schemas.microsoft.com/office/drawing/2014/main" id="{A88A9EDF-485B-4C3D-AF0F-AA81276CF382}"/>
              </a:ext>
            </a:extLst>
          </p:cNvPr>
          <p:cNvSpPr>
            <a:spLocks noGrp="1"/>
          </p:cNvSpPr>
          <p:nvPr>
            <p:ph type="body" sz="quarter" idx="70"/>
          </p:nvPr>
        </p:nvSpPr>
        <p:spPr>
          <a:xfrm>
            <a:off x="8290637"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3" name="Text Placeholder 52">
            <a:extLst>
              <a:ext uri="{FF2B5EF4-FFF2-40B4-BE49-F238E27FC236}">
                <a16:creationId xmlns:a16="http://schemas.microsoft.com/office/drawing/2014/main" id="{96406B13-E2DA-4A07-AC6B-96B9F0FAE83F}"/>
              </a:ext>
            </a:extLst>
          </p:cNvPr>
          <p:cNvSpPr>
            <a:spLocks noGrp="1"/>
          </p:cNvSpPr>
          <p:nvPr>
            <p:ph type="body" sz="quarter" idx="71"/>
          </p:nvPr>
        </p:nvSpPr>
        <p:spPr>
          <a:xfrm>
            <a:off x="8290637"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4" name="Text Placeholder 52">
            <a:extLst>
              <a:ext uri="{FF2B5EF4-FFF2-40B4-BE49-F238E27FC236}">
                <a16:creationId xmlns:a16="http://schemas.microsoft.com/office/drawing/2014/main" id="{36881DC0-91E8-4F0A-AF3F-0C0C53D15BB6}"/>
              </a:ext>
            </a:extLst>
          </p:cNvPr>
          <p:cNvSpPr>
            <a:spLocks noGrp="1"/>
          </p:cNvSpPr>
          <p:nvPr>
            <p:ph type="body" sz="quarter" idx="72"/>
          </p:nvPr>
        </p:nvSpPr>
        <p:spPr>
          <a:xfrm>
            <a:off x="8290637"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5" name="Text Placeholder 52">
            <a:extLst>
              <a:ext uri="{FF2B5EF4-FFF2-40B4-BE49-F238E27FC236}">
                <a16:creationId xmlns:a16="http://schemas.microsoft.com/office/drawing/2014/main" id="{E24580BA-85EA-4B4F-A31A-212FF3C03793}"/>
              </a:ext>
            </a:extLst>
          </p:cNvPr>
          <p:cNvSpPr>
            <a:spLocks noGrp="1"/>
          </p:cNvSpPr>
          <p:nvPr>
            <p:ph type="body" sz="quarter" idx="73"/>
          </p:nvPr>
        </p:nvSpPr>
        <p:spPr>
          <a:xfrm>
            <a:off x="8290637"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6" name="Text Placeholder 52">
            <a:extLst>
              <a:ext uri="{FF2B5EF4-FFF2-40B4-BE49-F238E27FC236}">
                <a16:creationId xmlns:a16="http://schemas.microsoft.com/office/drawing/2014/main" id="{713741E9-152F-44D1-ACC1-8DCD7CB52AD1}"/>
              </a:ext>
            </a:extLst>
          </p:cNvPr>
          <p:cNvSpPr>
            <a:spLocks noGrp="1"/>
          </p:cNvSpPr>
          <p:nvPr>
            <p:ph type="body" sz="quarter" idx="74"/>
          </p:nvPr>
        </p:nvSpPr>
        <p:spPr>
          <a:xfrm>
            <a:off x="8290637"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7" name="Text Placeholder 52">
            <a:extLst>
              <a:ext uri="{FF2B5EF4-FFF2-40B4-BE49-F238E27FC236}">
                <a16:creationId xmlns:a16="http://schemas.microsoft.com/office/drawing/2014/main" id="{604123AD-C3D3-4E75-A246-EE3FBE7EF9BC}"/>
              </a:ext>
            </a:extLst>
          </p:cNvPr>
          <p:cNvSpPr>
            <a:spLocks noGrp="1"/>
          </p:cNvSpPr>
          <p:nvPr>
            <p:ph type="body" sz="quarter" idx="75"/>
          </p:nvPr>
        </p:nvSpPr>
        <p:spPr>
          <a:xfrm>
            <a:off x="8290637"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8" name="Text Placeholder 52">
            <a:extLst>
              <a:ext uri="{FF2B5EF4-FFF2-40B4-BE49-F238E27FC236}">
                <a16:creationId xmlns:a16="http://schemas.microsoft.com/office/drawing/2014/main" id="{1CC364C3-EC9D-49FD-9EA1-B25D4EAAF9C7}"/>
              </a:ext>
            </a:extLst>
          </p:cNvPr>
          <p:cNvSpPr>
            <a:spLocks noGrp="1"/>
          </p:cNvSpPr>
          <p:nvPr>
            <p:ph type="body" sz="quarter" idx="76"/>
          </p:nvPr>
        </p:nvSpPr>
        <p:spPr>
          <a:xfrm>
            <a:off x="8290637"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9" name="Text Placeholder 52">
            <a:extLst>
              <a:ext uri="{FF2B5EF4-FFF2-40B4-BE49-F238E27FC236}">
                <a16:creationId xmlns:a16="http://schemas.microsoft.com/office/drawing/2014/main" id="{1437D342-D63C-4F55-80FA-E93741D081F7}"/>
              </a:ext>
            </a:extLst>
          </p:cNvPr>
          <p:cNvSpPr>
            <a:spLocks noGrp="1"/>
          </p:cNvSpPr>
          <p:nvPr>
            <p:ph type="body" sz="quarter" idx="77"/>
          </p:nvPr>
        </p:nvSpPr>
        <p:spPr>
          <a:xfrm>
            <a:off x="8290637"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0" name="Text Placeholder 18">
            <a:extLst>
              <a:ext uri="{FF2B5EF4-FFF2-40B4-BE49-F238E27FC236}">
                <a16:creationId xmlns:a16="http://schemas.microsoft.com/office/drawing/2014/main" id="{90B5A112-663E-4A72-AF1C-06E6E8CA76CB}"/>
              </a:ext>
            </a:extLst>
          </p:cNvPr>
          <p:cNvSpPr>
            <a:spLocks noGrp="1"/>
          </p:cNvSpPr>
          <p:nvPr>
            <p:ph type="body" sz="quarter" idx="78" hasCustomPrompt="1"/>
          </p:nvPr>
        </p:nvSpPr>
        <p:spPr>
          <a:xfrm>
            <a:off x="10248736" y="1803600"/>
            <a:ext cx="172950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101" name="Text Placeholder 6">
            <a:extLst>
              <a:ext uri="{FF2B5EF4-FFF2-40B4-BE49-F238E27FC236}">
                <a16:creationId xmlns:a16="http://schemas.microsoft.com/office/drawing/2014/main" id="{AD4F86A5-8ACD-4DC2-99DB-087A66251B69}"/>
              </a:ext>
            </a:extLst>
          </p:cNvPr>
          <p:cNvSpPr>
            <a:spLocks noGrp="1"/>
          </p:cNvSpPr>
          <p:nvPr>
            <p:ph type="body" sz="quarter" idx="79"/>
          </p:nvPr>
        </p:nvSpPr>
        <p:spPr>
          <a:xfrm>
            <a:off x="10248736"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102" name="Text Placeholder 52">
            <a:extLst>
              <a:ext uri="{FF2B5EF4-FFF2-40B4-BE49-F238E27FC236}">
                <a16:creationId xmlns:a16="http://schemas.microsoft.com/office/drawing/2014/main" id="{BA7C72BF-0D26-4CC5-8C7C-0FD0C8C81829}"/>
              </a:ext>
            </a:extLst>
          </p:cNvPr>
          <p:cNvSpPr>
            <a:spLocks noGrp="1"/>
          </p:cNvSpPr>
          <p:nvPr>
            <p:ph type="body" sz="quarter" idx="80"/>
          </p:nvPr>
        </p:nvSpPr>
        <p:spPr>
          <a:xfrm>
            <a:off x="10248736"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3" name="Text Placeholder 52">
            <a:extLst>
              <a:ext uri="{FF2B5EF4-FFF2-40B4-BE49-F238E27FC236}">
                <a16:creationId xmlns:a16="http://schemas.microsoft.com/office/drawing/2014/main" id="{B7F86C36-B23B-4ACD-84F9-3BCEA6A0705F}"/>
              </a:ext>
            </a:extLst>
          </p:cNvPr>
          <p:cNvSpPr>
            <a:spLocks noGrp="1"/>
          </p:cNvSpPr>
          <p:nvPr>
            <p:ph type="body" sz="quarter" idx="81"/>
          </p:nvPr>
        </p:nvSpPr>
        <p:spPr>
          <a:xfrm>
            <a:off x="10248736"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4" name="Text Placeholder 52">
            <a:extLst>
              <a:ext uri="{FF2B5EF4-FFF2-40B4-BE49-F238E27FC236}">
                <a16:creationId xmlns:a16="http://schemas.microsoft.com/office/drawing/2014/main" id="{EEC90A0E-7D2D-4A78-AE6E-E4E3279F362B}"/>
              </a:ext>
            </a:extLst>
          </p:cNvPr>
          <p:cNvSpPr>
            <a:spLocks noGrp="1"/>
          </p:cNvSpPr>
          <p:nvPr>
            <p:ph type="body" sz="quarter" idx="82"/>
          </p:nvPr>
        </p:nvSpPr>
        <p:spPr>
          <a:xfrm>
            <a:off x="10248736"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5" name="Text Placeholder 52">
            <a:extLst>
              <a:ext uri="{FF2B5EF4-FFF2-40B4-BE49-F238E27FC236}">
                <a16:creationId xmlns:a16="http://schemas.microsoft.com/office/drawing/2014/main" id="{516ED84D-1F76-4C01-A74C-E1DB5C7A6595}"/>
              </a:ext>
            </a:extLst>
          </p:cNvPr>
          <p:cNvSpPr>
            <a:spLocks noGrp="1"/>
          </p:cNvSpPr>
          <p:nvPr>
            <p:ph type="body" sz="quarter" idx="83"/>
          </p:nvPr>
        </p:nvSpPr>
        <p:spPr>
          <a:xfrm>
            <a:off x="10248736"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6" name="Text Placeholder 52">
            <a:extLst>
              <a:ext uri="{FF2B5EF4-FFF2-40B4-BE49-F238E27FC236}">
                <a16:creationId xmlns:a16="http://schemas.microsoft.com/office/drawing/2014/main" id="{7D6B4DE4-A3FD-4C23-B971-BE14E629B736}"/>
              </a:ext>
            </a:extLst>
          </p:cNvPr>
          <p:cNvSpPr>
            <a:spLocks noGrp="1"/>
          </p:cNvSpPr>
          <p:nvPr>
            <p:ph type="body" sz="quarter" idx="84"/>
          </p:nvPr>
        </p:nvSpPr>
        <p:spPr>
          <a:xfrm>
            <a:off x="10248736"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7" name="Text Placeholder 52">
            <a:extLst>
              <a:ext uri="{FF2B5EF4-FFF2-40B4-BE49-F238E27FC236}">
                <a16:creationId xmlns:a16="http://schemas.microsoft.com/office/drawing/2014/main" id="{8AC38EB8-B7E8-4805-8D46-3E0459432BB8}"/>
              </a:ext>
            </a:extLst>
          </p:cNvPr>
          <p:cNvSpPr>
            <a:spLocks noGrp="1"/>
          </p:cNvSpPr>
          <p:nvPr>
            <p:ph type="body" sz="quarter" idx="85"/>
          </p:nvPr>
        </p:nvSpPr>
        <p:spPr>
          <a:xfrm>
            <a:off x="10248736"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8" name="Text Placeholder 52">
            <a:extLst>
              <a:ext uri="{FF2B5EF4-FFF2-40B4-BE49-F238E27FC236}">
                <a16:creationId xmlns:a16="http://schemas.microsoft.com/office/drawing/2014/main" id="{65E5DDAD-ED96-4AF0-93EE-0908D5E5559C}"/>
              </a:ext>
            </a:extLst>
          </p:cNvPr>
          <p:cNvSpPr>
            <a:spLocks noGrp="1"/>
          </p:cNvSpPr>
          <p:nvPr>
            <p:ph type="body" sz="quarter" idx="86"/>
          </p:nvPr>
        </p:nvSpPr>
        <p:spPr>
          <a:xfrm>
            <a:off x="10248736"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9" name="Text Placeholder 52">
            <a:extLst>
              <a:ext uri="{FF2B5EF4-FFF2-40B4-BE49-F238E27FC236}">
                <a16:creationId xmlns:a16="http://schemas.microsoft.com/office/drawing/2014/main" id="{6D2014A2-3CAF-4D8D-918E-BFBB50113E09}"/>
              </a:ext>
            </a:extLst>
          </p:cNvPr>
          <p:cNvSpPr>
            <a:spLocks noGrp="1"/>
          </p:cNvSpPr>
          <p:nvPr>
            <p:ph type="body" sz="quarter" idx="87"/>
          </p:nvPr>
        </p:nvSpPr>
        <p:spPr>
          <a:xfrm>
            <a:off x="10248736"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10" name="Text Placeholder 52">
            <a:extLst>
              <a:ext uri="{FF2B5EF4-FFF2-40B4-BE49-F238E27FC236}">
                <a16:creationId xmlns:a16="http://schemas.microsoft.com/office/drawing/2014/main" id="{4C4616F2-AF9B-4305-A9E1-138682922C47}"/>
              </a:ext>
            </a:extLst>
          </p:cNvPr>
          <p:cNvSpPr>
            <a:spLocks noGrp="1"/>
          </p:cNvSpPr>
          <p:nvPr>
            <p:ph type="body" sz="quarter" idx="88"/>
          </p:nvPr>
        </p:nvSpPr>
        <p:spPr>
          <a:xfrm>
            <a:off x="10248736"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11" name="Enable Layout Protection" hidden="1">
            <a:extLst>
              <a:ext uri="{FF2B5EF4-FFF2-40B4-BE49-F238E27FC236}">
                <a16:creationId xmlns:a16="http://schemas.microsoft.com/office/drawing/2014/main" id="{61FD9977-E656-4103-9CE3-ED3F42E15336}"/>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47176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ighligh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10" name="Content Placeholder 9">
            <a:extLst>
              <a:ext uri="{FF2B5EF4-FFF2-40B4-BE49-F238E27FC236}">
                <a16:creationId xmlns:a16="http://schemas.microsoft.com/office/drawing/2014/main" id="{4449D784-FE93-464B-ADAB-4D3E9147EA48}"/>
              </a:ext>
            </a:extLst>
          </p:cNvPr>
          <p:cNvSpPr>
            <a:spLocks noGrp="1"/>
          </p:cNvSpPr>
          <p:nvPr>
            <p:ph sz="quarter" idx="16"/>
          </p:nvPr>
        </p:nvSpPr>
        <p:spPr>
          <a:xfrm>
            <a:off x="458238" y="1803600"/>
            <a:ext cx="5645700" cy="2139022"/>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1">
            <a:extLst>
              <a:ext uri="{FF2B5EF4-FFF2-40B4-BE49-F238E27FC236}">
                <a16:creationId xmlns:a16="http://schemas.microsoft.com/office/drawing/2014/main" id="{3FB5C874-4662-425C-898A-A5325C93740F}"/>
              </a:ext>
            </a:extLst>
          </p:cNvPr>
          <p:cNvSpPr>
            <a:spLocks noGrp="1"/>
          </p:cNvSpPr>
          <p:nvPr>
            <p:ph sz="quarter" idx="17"/>
          </p:nvPr>
        </p:nvSpPr>
        <p:spPr>
          <a:xfrm>
            <a:off x="6332538" y="1803600"/>
            <a:ext cx="5645700" cy="2138400"/>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15">
            <a:extLst>
              <a:ext uri="{FF2B5EF4-FFF2-40B4-BE49-F238E27FC236}">
                <a16:creationId xmlns:a16="http://schemas.microsoft.com/office/drawing/2014/main" id="{51FE2C3C-8EAB-4147-8FF4-5B28AEB99268}"/>
              </a:ext>
            </a:extLst>
          </p:cNvPr>
          <p:cNvSpPr>
            <a:spLocks noGrp="1"/>
          </p:cNvSpPr>
          <p:nvPr>
            <p:ph sz="quarter" idx="18"/>
          </p:nvPr>
        </p:nvSpPr>
        <p:spPr>
          <a:xfrm>
            <a:off x="458238" y="4150385"/>
            <a:ext cx="11520000" cy="2355190"/>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Enable Layout Protection" hidden="1">
            <a:extLst>
              <a:ext uri="{FF2B5EF4-FFF2-40B4-BE49-F238E27FC236}">
                <a16:creationId xmlns:a16="http://schemas.microsoft.com/office/drawing/2014/main" id="{49F037E9-CAF8-4457-A1DE-42159E753E1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92530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3" name="Enable Layout Protection" hidden="1">
            <a:extLst>
              <a:ext uri="{FF2B5EF4-FFF2-40B4-BE49-F238E27FC236}">
                <a16:creationId xmlns:a16="http://schemas.microsoft.com/office/drawing/2014/main" id="{4BF76BCE-871A-4AC3-8674-98FB569DF5E9}"/>
              </a:ext>
            </a:extLst>
          </p:cNvPr>
          <p:cNvSpPr>
            <a:spLocks/>
          </p:cNvSpPr>
          <p:nvPr>
            <p:custDataLst>
              <p:tags r:id="rId1"/>
            </p:custDataLst>
          </p:nvPr>
        </p:nvSpPr>
        <p:spPr bwMode="auto">
          <a:xfrm>
            <a:off x="429768" y="1308470"/>
            <a:ext cx="11538001" cy="516059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DE"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Tree>
    <p:extLst>
      <p:ext uri="{BB962C8B-B14F-4D97-AF65-F5344CB8AC3E}">
        <p14:creationId xmlns:p14="http://schemas.microsoft.com/office/powerpoint/2010/main" val="275953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able of contents (not automat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90C2-898A-45A0-80B7-E3A00B53C6F3}"/>
              </a:ext>
            </a:extLst>
          </p:cNvPr>
          <p:cNvSpPr>
            <a:spLocks noGrp="1"/>
          </p:cNvSpPr>
          <p:nvPr>
            <p:ph type="title"/>
          </p:nvPr>
        </p:nvSpPr>
        <p:spPr>
          <a:xfrm>
            <a:off x="458788" y="702000"/>
            <a:ext cx="11518900" cy="517065"/>
          </a:xfrm>
        </p:spPr>
        <p:txBody>
          <a:bodyPr vert="horz" wrap="square" lIns="0" tIns="0" rIns="0" bIns="0" rtlCol="0" anchor="t">
            <a:noAutofit/>
          </a:bodyPr>
          <a:lstStyle>
            <a:lvl1pPr>
              <a:defRPr lang="en-GB" dirty="0">
                <a:solidFill>
                  <a:schemeClr val="bg1"/>
                </a:solidFill>
              </a:defRPr>
            </a:lvl1pPr>
          </a:lstStyle>
          <a:p>
            <a:pPr lvl="0"/>
            <a:r>
              <a:rPr lang="en-US"/>
              <a:t>Click to edit Master title style</a:t>
            </a:r>
            <a:endParaRPr lang="en-GB" dirty="0"/>
          </a:p>
        </p:txBody>
      </p:sp>
      <p:sp>
        <p:nvSpPr>
          <p:cNvPr id="4" name="Text Placeholder 3">
            <a:extLst>
              <a:ext uri="{FF2B5EF4-FFF2-40B4-BE49-F238E27FC236}">
                <a16:creationId xmlns:a16="http://schemas.microsoft.com/office/drawing/2014/main" id="{03AB601E-9787-488F-BBD8-61BABCC79506}"/>
              </a:ext>
            </a:extLst>
          </p:cNvPr>
          <p:cNvSpPr>
            <a:spLocks noGrp="1"/>
          </p:cNvSpPr>
          <p:nvPr>
            <p:ph type="body" sz="quarter" idx="10"/>
          </p:nvPr>
        </p:nvSpPr>
        <p:spPr>
          <a:xfrm>
            <a:off x="458238" y="1405459"/>
            <a:ext cx="11520000" cy="4784137"/>
          </a:xfrm>
        </p:spPr>
        <p:txBody>
          <a:bodyPr/>
          <a:lstStyle>
            <a:lvl1pPr marL="482400" indent="-482400">
              <a:lnSpc>
                <a:spcPct val="90000"/>
              </a:lnSpc>
              <a:spcBef>
                <a:spcPts val="1000"/>
              </a:spcBef>
              <a:buSzPct val="100000"/>
              <a:buFont typeface="+mj-lt"/>
              <a:buAutoNum type="arabicPeriod"/>
              <a:defRPr sz="3600" b="0" i="0" baseline="0">
                <a:solidFill>
                  <a:schemeClr val="bg1"/>
                </a:solidFill>
                <a:latin typeface="Franklin Gothic Medium Cond" panose="020B0606030402020204" pitchFamily="34" charset="0"/>
              </a:defRPr>
            </a:lvl1pPr>
            <a:lvl2pPr marL="482400" indent="-482400">
              <a:lnSpc>
                <a:spcPct val="90000"/>
              </a:lnSpc>
              <a:spcBef>
                <a:spcPts val="1000"/>
              </a:spcBef>
              <a:buSzPct val="100000"/>
              <a:buFont typeface="+mj-lt"/>
              <a:buAutoNum type="arabicPeriod"/>
              <a:defRPr sz="3600" b="0" i="0" baseline="0">
                <a:solidFill>
                  <a:srgbClr val="FBD9A0"/>
                </a:solidFill>
                <a:latin typeface="Franklin Gothic Medium Cond" panose="020B0606030402020204" pitchFamily="34" charset="0"/>
              </a:defRPr>
            </a:lvl2pPr>
            <a:lvl3pPr marL="964800" indent="-482400">
              <a:lnSpc>
                <a:spcPct val="90000"/>
              </a:lnSpc>
              <a:spcBef>
                <a:spcPts val="600"/>
              </a:spcBef>
              <a:defRPr sz="3600" b="0" i="0" baseline="0">
                <a:solidFill>
                  <a:schemeClr val="bg1"/>
                </a:solidFill>
                <a:latin typeface="Franklin Gothic Medium Cond" panose="020B0606030402020204" pitchFamily="34" charset="0"/>
              </a:defRPr>
            </a:lvl3pPr>
            <a:lvl4pPr marL="964800" indent="-482400">
              <a:lnSpc>
                <a:spcPct val="90000"/>
              </a:lnSpc>
              <a:spcBef>
                <a:spcPts val="600"/>
              </a:spcBef>
              <a:defRPr sz="3600" b="0" i="0" baseline="0">
                <a:solidFill>
                  <a:srgbClr val="FBD9A0"/>
                </a:solidFill>
                <a:latin typeface="Franklin Gothic Medium Cond" panose="020B0606030402020204" pitchFamily="34" charset="0"/>
              </a:defRPr>
            </a:lvl4pPr>
            <a:lvl5pPr marL="1447200" indent="-482400">
              <a:lnSpc>
                <a:spcPct val="90000"/>
              </a:lnSpc>
              <a:spcBef>
                <a:spcPts val="600"/>
              </a:spcBef>
              <a:spcAft>
                <a:spcPts val="0"/>
              </a:spcAft>
              <a:defRPr sz="3600" b="0" i="0" baseline="0">
                <a:solidFill>
                  <a:schemeClr val="bg1"/>
                </a:solidFill>
                <a:latin typeface="Franklin Gothic Medium Cond" panose="020B0606030402020204" pitchFamily="34" charset="0"/>
              </a:defRPr>
            </a:lvl5pPr>
            <a:lvl6pPr marL="1447200" indent="-482400">
              <a:spcBef>
                <a:spcPts val="600"/>
              </a:spcBef>
              <a:spcAft>
                <a:spcPts val="0"/>
              </a:spcAft>
              <a:defRPr sz="3600">
                <a:solidFill>
                  <a:srgbClr val="FBD9A0"/>
                </a:solidFill>
                <a:latin typeface="Franklin Gothic Medium Cond" panose="020B06060304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710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ower Agenda">
    <p:spTree>
      <p:nvGrpSpPr>
        <p:cNvPr id="1" name=""/>
        <p:cNvGrpSpPr/>
        <p:nvPr/>
      </p:nvGrpSpPr>
      <p:grpSpPr>
        <a:xfrm>
          <a:off x="0" y="0"/>
          <a:ext cx="0" cy="0"/>
          <a:chOff x="0" y="0"/>
          <a:chExt cx="0" cy="0"/>
        </a:xfrm>
      </p:grpSpPr>
      <p:sp>
        <p:nvSpPr>
          <p:cNvPr id="10" name="Rectangle 9"/>
          <p:cNvSpPr/>
          <p:nvPr/>
        </p:nvSpPr>
        <p:spPr bwMode="auto">
          <a:xfrm>
            <a:off x="0" y="0"/>
            <a:ext cx="1243647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A086E216-1C16-4708-B639-BF923F2EE1D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dirty="0"/>
          </a:p>
        </p:txBody>
      </p:sp>
      <p:sp>
        <p:nvSpPr>
          <p:cNvPr id="4" name="Enable Layout Protection" hidden="1">
            <a:extLst>
              <a:ext uri="{FF2B5EF4-FFF2-40B4-BE49-F238E27FC236}">
                <a16:creationId xmlns:a16="http://schemas.microsoft.com/office/drawing/2014/main" id="{55E682DF-BB11-4DB7-AAC1-539A247CD6E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71642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bwMode="auto">
          <a:xfrm>
            <a:off x="0" y="0"/>
            <a:ext cx="1243647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sp>
        <p:nvSpPr>
          <p:cNvPr id="5" name="Rectangle 4"/>
          <p:cNvSpPr/>
          <p:nvPr/>
        </p:nvSpPr>
        <p:spPr bwMode="auto">
          <a:xfrm>
            <a:off x="0" y="3718314"/>
            <a:ext cx="12436392" cy="609600"/>
          </a:xfrm>
          <a:prstGeom prst="rect">
            <a:avLst/>
          </a:prstGeom>
          <a:solidFill>
            <a:schemeClr val="bg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stretch>
            <a:fillRect/>
          </a:stretch>
        </p:blipFill>
        <p:spPr>
          <a:xfrm>
            <a:off x="10897810" y="3861890"/>
            <a:ext cx="1092993" cy="364331"/>
          </a:xfrm>
          <a:prstGeom prst="rect">
            <a:avLst/>
          </a:prstGeom>
        </p:spPr>
      </p:pic>
      <p:sp>
        <p:nvSpPr>
          <p:cNvPr id="8" name="Text Placeholder 5"/>
          <p:cNvSpPr>
            <a:spLocks noGrp="1"/>
          </p:cNvSpPr>
          <p:nvPr>
            <p:ph type="body" sz="quarter" idx="10" hasCustomPrompt="1"/>
          </p:nvPr>
        </p:nvSpPr>
        <p:spPr>
          <a:xfrm>
            <a:off x="457200" y="5582245"/>
            <a:ext cx="4310824" cy="923330"/>
          </a:xfrm>
        </p:spPr>
        <p:txBody>
          <a:bodyPr lIns="0" anchor="b" anchorCtr="0">
            <a:spAutoFit/>
          </a:bodyPr>
          <a:lstStyle>
            <a:lvl1pPr marL="0" indent="0">
              <a:spcBef>
                <a:spcPts val="0"/>
              </a:spcBef>
              <a:buNone/>
              <a:defRPr sz="2000" b="0">
                <a:solidFill>
                  <a:schemeClr val="bg1"/>
                </a:solidFill>
                <a:latin typeface="+mn-lt"/>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Name, Title</a:t>
            </a:r>
          </a:p>
          <a:p>
            <a:pPr lvl="0"/>
            <a:r>
              <a:rPr lang="en-US" dirty="0"/>
              <a:t>D: 555-555-555 M: 555-555-555</a:t>
            </a:r>
          </a:p>
          <a:p>
            <a:pPr lvl="0"/>
            <a:r>
              <a:rPr lang="en-US" dirty="0"/>
              <a:t>name@mcorp.cx</a:t>
            </a:r>
          </a:p>
        </p:txBody>
      </p:sp>
      <p:sp>
        <p:nvSpPr>
          <p:cNvPr id="6" name="Enable Layout Protection" hidden="1">
            <a:extLst>
              <a:ext uri="{FF2B5EF4-FFF2-40B4-BE49-F238E27FC236}">
                <a16:creationId xmlns:a16="http://schemas.microsoft.com/office/drawing/2014/main" id="{373C4F7F-37FC-44FC-B3B7-0CCB415149F4}"/>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55463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and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051415D-9AD6-42B7-A5B5-AD959222ADD9}"/>
              </a:ext>
            </a:extLst>
          </p:cNvPr>
          <p:cNvSpPr>
            <a:spLocks noGrp="1"/>
          </p:cNvSpPr>
          <p:nvPr>
            <p:ph sz="quarter" idx="10"/>
          </p:nvPr>
        </p:nvSpPr>
        <p:spPr>
          <a:xfrm>
            <a:off x="458238" y="1797122"/>
            <a:ext cx="115200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1">
            <a:extLst>
              <a:ext uri="{FF2B5EF4-FFF2-40B4-BE49-F238E27FC236}">
                <a16:creationId xmlns:a16="http://schemas.microsoft.com/office/drawing/2014/main" id="{D158447E-E335-4552-932F-3E20E18D7BE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50F3534E-86D7-443B-842A-0CC6DF73FA72}"/>
              </a:ext>
            </a:extLst>
          </p:cNvPr>
          <p:cNvSpPr>
            <a:spLocks noGrp="1"/>
          </p:cNvSpPr>
          <p:nvPr>
            <p:ph type="body" sz="quarter" idx="15" hasCustomPrompt="1"/>
          </p:nvPr>
        </p:nvSpPr>
        <p:spPr>
          <a:xfrm>
            <a:off x="458238" y="1190626"/>
            <a:ext cx="11520000" cy="276998"/>
          </a:xfrm>
        </p:spPr>
        <p:txBody>
          <a:bodyPr>
            <a:spAutoFit/>
          </a:bodyPr>
          <a:lstStyle>
            <a:lvl1pPr>
              <a:spcBef>
                <a:spcPts val="0"/>
              </a:spcBef>
              <a:defRPr sz="1800"/>
            </a:lvl1pPr>
            <a:lvl2pPr>
              <a:defRPr sz="1800"/>
            </a:lvl2pPr>
            <a:lvl3pPr>
              <a:defRPr sz="1800"/>
            </a:lvl3pPr>
            <a:lvl4pPr>
              <a:defRPr sz="1800"/>
            </a:lvl4pPr>
            <a:lvl5pPr>
              <a:defRPr sz="1800"/>
            </a:lvl5pPr>
          </a:lstStyle>
          <a:p>
            <a:pPr lvl="0"/>
            <a:r>
              <a:rPr lang="en-US" dirty="0"/>
              <a:t>Sub header – Delete if not needed</a:t>
            </a:r>
            <a:endParaRPr lang="en-GB" dirty="0"/>
          </a:p>
        </p:txBody>
      </p:sp>
    </p:spTree>
    <p:extLst>
      <p:ext uri="{BB962C8B-B14F-4D97-AF65-F5344CB8AC3E}">
        <p14:creationId xmlns:p14="http://schemas.microsoft.com/office/powerpoint/2010/main" val="316269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2D2D86-C60E-5647-AF36-BF7950B3C463}"/>
              </a:ext>
            </a:extLst>
          </p:cNvPr>
          <p:cNvPicPr>
            <a:picLocks noChangeAspect="1"/>
          </p:cNvPicPr>
          <p:nvPr userDrawn="1"/>
        </p:nvPicPr>
        <p:blipFill rotWithShape="1">
          <a:blip r:embed="rId2"/>
          <a:srcRect l="-1035" t="18098" r="-1223" b="64942"/>
          <a:stretch/>
        </p:blipFill>
        <p:spPr>
          <a:xfrm flipH="1">
            <a:off x="-219120" y="-4964"/>
            <a:ext cx="12874714" cy="184780"/>
          </a:xfrm>
          <a:prstGeom prst="rect">
            <a:avLst/>
          </a:prstGeom>
        </p:spPr>
      </p:pic>
      <p:sp>
        <p:nvSpPr>
          <p:cNvPr id="2" name="Title 1">
            <a:extLst>
              <a:ext uri="{FF2B5EF4-FFF2-40B4-BE49-F238E27FC236}">
                <a16:creationId xmlns:a16="http://schemas.microsoft.com/office/drawing/2014/main" id="{44F058D2-032C-6D4F-B89D-8EF65B16C28D}"/>
              </a:ext>
            </a:extLst>
          </p:cNvPr>
          <p:cNvSpPr>
            <a:spLocks noGrp="1"/>
          </p:cNvSpPr>
          <p:nvPr>
            <p:ph type="title"/>
          </p:nvPr>
        </p:nvSpPr>
        <p:spPr>
          <a:xfrm>
            <a:off x="277154" y="179816"/>
            <a:ext cx="6866967" cy="833497"/>
          </a:xfrm>
        </p:spPr>
        <p:txBody>
          <a:bodyPr>
            <a:normAutofit/>
          </a:bodyPr>
          <a:lstStyle>
            <a:lvl1pPr>
              <a:defRPr sz="4352">
                <a:solidFill>
                  <a:schemeClr val="bg1"/>
                </a:solidFill>
              </a:defRPr>
            </a:lvl1pPr>
          </a:lstStyle>
          <a:p>
            <a:r>
              <a:rPr lang="en-US" dirty="0"/>
              <a:t>Click to edit Master title style</a:t>
            </a:r>
          </a:p>
        </p:txBody>
      </p:sp>
      <p:pic>
        <p:nvPicPr>
          <p:cNvPr id="3" name="Picture 2" descr="Background pattern&#10;&#10;Description automatically generated">
            <a:extLst>
              <a:ext uri="{FF2B5EF4-FFF2-40B4-BE49-F238E27FC236}">
                <a16:creationId xmlns:a16="http://schemas.microsoft.com/office/drawing/2014/main" id="{B457BB13-14B4-7166-DFDE-048693CCE720}"/>
              </a:ext>
            </a:extLst>
          </p:cNvPr>
          <p:cNvPicPr>
            <a:picLocks noChangeAspect="1"/>
          </p:cNvPicPr>
          <p:nvPr userDrawn="1"/>
        </p:nvPicPr>
        <p:blipFill rotWithShape="1">
          <a:blip r:embed="rId2"/>
          <a:srcRect l="-1035" t="18098" r="-1223" b="64942"/>
          <a:stretch/>
        </p:blipFill>
        <p:spPr>
          <a:xfrm flipH="1">
            <a:off x="-219120" y="6814710"/>
            <a:ext cx="12874714" cy="184780"/>
          </a:xfrm>
          <a:prstGeom prst="rect">
            <a:avLst/>
          </a:prstGeom>
        </p:spPr>
      </p:pic>
      <p:sp>
        <p:nvSpPr>
          <p:cNvPr id="4" name="TextBox 3">
            <a:extLst>
              <a:ext uri="{FF2B5EF4-FFF2-40B4-BE49-F238E27FC236}">
                <a16:creationId xmlns:a16="http://schemas.microsoft.com/office/drawing/2014/main" id="{426F8A14-1B6D-0106-9075-E3F91983BD20}"/>
              </a:ext>
            </a:extLst>
          </p:cNvPr>
          <p:cNvSpPr txBox="1"/>
          <p:nvPr userDrawn="1"/>
        </p:nvSpPr>
        <p:spPr>
          <a:xfrm>
            <a:off x="44844" y="6790527"/>
            <a:ext cx="1913449" cy="262241"/>
          </a:xfrm>
          <a:prstGeom prst="rect">
            <a:avLst/>
          </a:prstGeom>
          <a:noFill/>
        </p:spPr>
        <p:txBody>
          <a:bodyPr wrap="none" rtlCol="0">
            <a:spAutoFit/>
          </a:bodyPr>
          <a:lstStyle/>
          <a:p>
            <a:r>
              <a:rPr lang="en-US" sz="1071" dirty="0">
                <a:solidFill>
                  <a:schemeClr val="bg1"/>
                </a:solidFill>
              </a:rPr>
              <a:t>© Experience Catalysts 2023</a:t>
            </a:r>
          </a:p>
        </p:txBody>
      </p:sp>
    </p:spTree>
    <p:extLst>
      <p:ext uri="{BB962C8B-B14F-4D97-AF65-F5344CB8AC3E}">
        <p14:creationId xmlns:p14="http://schemas.microsoft.com/office/powerpoint/2010/main" val="224053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08">
          <p15:clr>
            <a:srgbClr val="FBAE40"/>
          </p15:clr>
        </p15:guide>
        <p15:guide id="2" pos="3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sp>
        <p:nvSpPr>
          <p:cNvPr id="2" name="Rectangle 1">
            <a:extLst>
              <a:ext uri="{FF2B5EF4-FFF2-40B4-BE49-F238E27FC236}">
                <a16:creationId xmlns:a16="http://schemas.microsoft.com/office/drawing/2014/main" id="{A7F5043E-354A-8348-A5B2-73B705AE934F}"/>
              </a:ext>
            </a:extLst>
          </p:cNvPr>
          <p:cNvSpPr/>
          <p:nvPr userDrawn="1"/>
        </p:nvSpPr>
        <p:spPr>
          <a:xfrm>
            <a:off x="0" y="0"/>
            <a:ext cx="12436475" cy="116237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89783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White Page Title Only" userDrawn="1">
  <p:cSld name="White Page Title Only">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203045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slide white">
    <p:spTree>
      <p:nvGrpSpPr>
        <p:cNvPr id="1" name=""/>
        <p:cNvGrpSpPr/>
        <p:nvPr/>
      </p:nvGrpSpPr>
      <p:grpSpPr>
        <a:xfrm>
          <a:off x="0" y="0"/>
          <a:ext cx="0" cy="0"/>
          <a:chOff x="0" y="0"/>
          <a:chExt cx="0" cy="0"/>
        </a:xfrm>
      </p:grpSpPr>
      <p:sp>
        <p:nvSpPr>
          <p:cNvPr id="10" name="Text Placeholder 2"/>
          <p:cNvSpPr>
            <a:spLocks noGrp="1"/>
          </p:cNvSpPr>
          <p:nvPr>
            <p:ph type="body" sz="quarter" idx="20"/>
          </p:nvPr>
        </p:nvSpPr>
        <p:spPr>
          <a:xfrm>
            <a:off x="771089" y="531595"/>
            <a:ext cx="10728618" cy="608783"/>
          </a:xfrm>
        </p:spPr>
        <p:txBody>
          <a:bodyPr>
            <a:normAutofit/>
          </a:bodyPr>
          <a:lstStyle>
            <a:lvl1pPr>
              <a:defRPr sz="2448" b="0" i="0">
                <a:solidFill>
                  <a:srgbClr val="067AB4"/>
                </a:solidFill>
                <a:latin typeface="Calibri Light" panose="020F0302020204030204" pitchFamily="34" charset="0"/>
              </a:defRPr>
            </a:lvl1pPr>
          </a:lstStyle>
          <a:p>
            <a:pPr lvl="0"/>
            <a:r>
              <a:rPr lang="en-US" dirty="0"/>
              <a:t>Click to edit Master text styles</a:t>
            </a:r>
          </a:p>
        </p:txBody>
      </p:sp>
      <p:sp>
        <p:nvSpPr>
          <p:cNvPr id="14" name="Slide Number Placeholder 7"/>
          <p:cNvSpPr>
            <a:spLocks noGrp="1"/>
          </p:cNvSpPr>
          <p:nvPr>
            <p:ph type="sldNum" sz="quarter" idx="4"/>
          </p:nvPr>
        </p:nvSpPr>
        <p:spPr>
          <a:xfrm>
            <a:off x="444803" y="6427809"/>
            <a:ext cx="457733" cy="330331"/>
          </a:xfrm>
          <a:prstGeom prst="rect">
            <a:avLst/>
          </a:prstGeom>
        </p:spPr>
        <p:txBody>
          <a:bodyPr/>
          <a:lstStyle>
            <a:lvl1pPr>
              <a:defRPr sz="816" b="0" i="0">
                <a:solidFill>
                  <a:schemeClr val="tx2"/>
                </a:solidFill>
                <a:latin typeface="Calibri Light" panose="020F0302020204030204" pitchFamily="34" charset="0"/>
              </a:defRPr>
            </a:lvl1pPr>
          </a:lstStyle>
          <a:p>
            <a:pPr>
              <a:defRPr/>
            </a:pPr>
            <a:fld id="{8074B6C9-7640-0346-9181-9D7622A30249}" type="slidenum">
              <a:rPr lang="en-US" smtClean="0"/>
              <a:pPr>
                <a:defRPr/>
              </a:pPr>
              <a:t>‹#›</a:t>
            </a:fld>
            <a:endParaRPr lang="en-US" dirty="0"/>
          </a:p>
        </p:txBody>
      </p:sp>
    </p:spTree>
    <p:extLst>
      <p:ext uri="{BB962C8B-B14F-4D97-AF65-F5344CB8AC3E}">
        <p14:creationId xmlns:p14="http://schemas.microsoft.com/office/powerpoint/2010/main" val="388352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head and Two Column">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AC5C6D-EE5F-4228-B585-7BACBEF588EC}"/>
              </a:ext>
            </a:extLst>
          </p:cNvPr>
          <p:cNvSpPr>
            <a:spLocks noGrp="1"/>
          </p:cNvSpPr>
          <p:nvPr>
            <p:ph sz="quarter" idx="12"/>
          </p:nvPr>
        </p:nvSpPr>
        <p:spPr>
          <a:xfrm>
            <a:off x="458238" y="1797122"/>
            <a:ext cx="56448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Content Placeholder 8">
            <a:extLst>
              <a:ext uri="{FF2B5EF4-FFF2-40B4-BE49-F238E27FC236}">
                <a16:creationId xmlns:a16="http://schemas.microsoft.com/office/drawing/2014/main" id="{60149B5E-6BE6-4F4D-A9EF-7D7710FA9024}"/>
              </a:ext>
            </a:extLst>
          </p:cNvPr>
          <p:cNvSpPr>
            <a:spLocks noGrp="1"/>
          </p:cNvSpPr>
          <p:nvPr>
            <p:ph sz="quarter" idx="13"/>
          </p:nvPr>
        </p:nvSpPr>
        <p:spPr>
          <a:xfrm>
            <a:off x="6332538" y="1797122"/>
            <a:ext cx="56457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1">
            <a:extLst>
              <a:ext uri="{FF2B5EF4-FFF2-40B4-BE49-F238E27FC236}">
                <a16:creationId xmlns:a16="http://schemas.microsoft.com/office/drawing/2014/main" id="{5F10CE55-CFD3-4D22-9B8F-9210C111DE3D}"/>
              </a:ext>
            </a:extLst>
          </p:cNvPr>
          <p:cNvSpPr>
            <a:spLocks noGrp="1"/>
          </p:cNvSpPr>
          <p:nvPr>
            <p:ph type="title"/>
          </p:nvPr>
        </p:nvSpPr>
        <p:spPr>
          <a:xfrm>
            <a:off x="458788" y="702000"/>
            <a:ext cx="11518900" cy="517065"/>
          </a:xfrm>
        </p:spPr>
        <p:txBody>
          <a:bodyPr>
            <a:noAutofit/>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45C3739F-3F7D-441B-B417-65F355EF19A4}"/>
              </a:ext>
            </a:extLst>
          </p:cNvPr>
          <p:cNvSpPr>
            <a:spLocks noGrp="1"/>
          </p:cNvSpPr>
          <p:nvPr>
            <p:ph type="body" sz="quarter" idx="17"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Tree>
    <p:extLst>
      <p:ext uri="{BB962C8B-B14F-4D97-AF65-F5344CB8AC3E}">
        <p14:creationId xmlns:p14="http://schemas.microsoft.com/office/powerpoint/2010/main" val="360116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5" name="Enable Layout Protection" hidden="1">
            <a:extLst>
              <a:ext uri="{FF2B5EF4-FFF2-40B4-BE49-F238E27FC236}">
                <a16:creationId xmlns:a16="http://schemas.microsoft.com/office/drawing/2014/main" id="{79A9CEA7-870D-48AC-91C4-0B3030657B4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98183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3" name="Enable Layout Protection" hidden="1">
            <a:extLst>
              <a:ext uri="{FF2B5EF4-FFF2-40B4-BE49-F238E27FC236}">
                <a16:creationId xmlns:a16="http://schemas.microsoft.com/office/drawing/2014/main" id="{A8FC89E8-B84A-4A4A-861B-AC1F2E5B3F2A}"/>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96226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1 lin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1D97BAD0-3227-4EE0-AA33-33173B375E46}"/>
              </a:ext>
            </a:extLst>
          </p:cNvPr>
          <p:cNvSpPr>
            <a:spLocks noGrp="1"/>
          </p:cNvSpPr>
          <p:nvPr>
            <p:ph sz="quarter" idx="10"/>
          </p:nvPr>
        </p:nvSpPr>
        <p:spPr>
          <a:xfrm>
            <a:off x="458238" y="1256400"/>
            <a:ext cx="11520000" cy="524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Enable Layout Protection" hidden="1">
            <a:extLst>
              <a:ext uri="{FF2B5EF4-FFF2-40B4-BE49-F238E27FC236}">
                <a16:creationId xmlns:a16="http://schemas.microsoft.com/office/drawing/2014/main" id="{23B5867B-A21C-4B2A-BE86-740F26A8D19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6196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1 line with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1D97BAD0-3227-4EE0-AA33-33173B375E46}"/>
              </a:ext>
            </a:extLst>
          </p:cNvPr>
          <p:cNvSpPr>
            <a:spLocks noGrp="1"/>
          </p:cNvSpPr>
          <p:nvPr>
            <p:ph sz="quarter" idx="10"/>
          </p:nvPr>
        </p:nvSpPr>
        <p:spPr>
          <a:xfrm>
            <a:off x="458238" y="1256399"/>
            <a:ext cx="5644800" cy="524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a:extLst>
              <a:ext uri="{FF2B5EF4-FFF2-40B4-BE49-F238E27FC236}">
                <a16:creationId xmlns:a16="http://schemas.microsoft.com/office/drawing/2014/main" id="{D935F748-00A9-4B68-9A44-6F72AD6CC886}"/>
              </a:ext>
            </a:extLst>
          </p:cNvPr>
          <p:cNvSpPr>
            <a:spLocks noGrp="1"/>
          </p:cNvSpPr>
          <p:nvPr>
            <p:ph sz="quarter" idx="11"/>
          </p:nvPr>
        </p:nvSpPr>
        <p:spPr>
          <a:xfrm>
            <a:off x="6332888" y="1256400"/>
            <a:ext cx="5644800" cy="5248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Enable Layout Protection" hidden="1">
            <a:extLst>
              <a:ext uri="{FF2B5EF4-FFF2-40B4-BE49-F238E27FC236}">
                <a16:creationId xmlns:a16="http://schemas.microsoft.com/office/drawing/2014/main" id="{19EF8AEB-BD28-4983-A7A2-7D4D7EC78BF7}"/>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12589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line Subhead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051415D-9AD6-42B7-A5B5-AD959222ADD9}"/>
              </a:ext>
            </a:extLst>
          </p:cNvPr>
          <p:cNvSpPr>
            <a:spLocks noGrp="1"/>
          </p:cNvSpPr>
          <p:nvPr>
            <p:ph sz="quarter" idx="10"/>
          </p:nvPr>
        </p:nvSpPr>
        <p:spPr>
          <a:xfrm>
            <a:off x="458238" y="2325318"/>
            <a:ext cx="11520000" cy="417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1">
            <a:extLst>
              <a:ext uri="{FF2B5EF4-FFF2-40B4-BE49-F238E27FC236}">
                <a16:creationId xmlns:a16="http://schemas.microsoft.com/office/drawing/2014/main" id="{D158447E-E335-4552-932F-3E20E18D7BE6}"/>
              </a:ext>
            </a:extLst>
          </p:cNvPr>
          <p:cNvSpPr>
            <a:spLocks noGrp="1"/>
          </p:cNvSpPr>
          <p:nvPr>
            <p:ph type="title"/>
          </p:nvPr>
        </p:nvSpPr>
        <p:spPr>
          <a:xfrm>
            <a:off x="458788" y="702000"/>
            <a:ext cx="11518900" cy="517065"/>
          </a:xfrm>
        </p:spPr>
        <p:txBody>
          <a:bodyPr>
            <a:noAutofit/>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50F3534E-86D7-443B-842A-0CC6DF73FA72}"/>
              </a:ext>
            </a:extLst>
          </p:cNvPr>
          <p:cNvSpPr>
            <a:spLocks noGrp="1"/>
          </p:cNvSpPr>
          <p:nvPr>
            <p:ph type="body" sz="quarter" idx="15" hasCustomPrompt="1"/>
          </p:nvPr>
        </p:nvSpPr>
        <p:spPr>
          <a:xfrm>
            <a:off x="458238" y="1722680"/>
            <a:ext cx="11520000" cy="276999"/>
          </a:xfrm>
        </p:spPr>
        <p:txBody>
          <a:bodyPr>
            <a:spAutoFit/>
          </a:bodyPr>
          <a:lstStyle>
            <a:lvl1pPr>
              <a:defRPr sz="1800"/>
            </a:lvl1pPr>
            <a:lvl2pPr>
              <a:defRPr sz="1800"/>
            </a:lvl2pPr>
            <a:lvl3pPr>
              <a:defRPr sz="1800"/>
            </a:lvl3pPr>
            <a:lvl4pPr>
              <a:defRPr sz="1800"/>
            </a:lvl4pPr>
            <a:lvl5pPr>
              <a:defRPr sz="1800"/>
            </a:lvl5pPr>
          </a:lstStyle>
          <a:p>
            <a:pPr lvl="0"/>
            <a:r>
              <a:rPr lang="en-US" dirty="0"/>
              <a:t>Sub header – Delete if not needed</a:t>
            </a:r>
            <a:endParaRPr lang="en-GB" dirty="0"/>
          </a:p>
        </p:txBody>
      </p:sp>
      <p:sp>
        <p:nvSpPr>
          <p:cNvPr id="5" name="Enable Layout Protection" hidden="1">
            <a:extLst>
              <a:ext uri="{FF2B5EF4-FFF2-40B4-BE49-F238E27FC236}">
                <a16:creationId xmlns:a16="http://schemas.microsoft.com/office/drawing/2014/main" id="{1FE3C188-71DD-4CDD-9010-B0F4F48B8223}"/>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82218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702000"/>
            <a:ext cx="11518900" cy="517065"/>
          </a:xfrm>
          <a:prstGeom prst="rect">
            <a:avLst/>
          </a:prstGeom>
        </p:spPr>
        <p:txBody>
          <a:bodyPr vert="horz" wrap="square" lIns="0" tIns="0" rIns="0" bIns="0" rtlCol="0" anchor="t">
            <a:noAutofit/>
          </a:bodyPr>
          <a:lstStyle/>
          <a:p>
            <a:r>
              <a:rPr lang="en-US" dirty="0"/>
              <a:t>Click to edit Master title </a:t>
            </a:r>
          </a:p>
        </p:txBody>
      </p:sp>
      <p:sp>
        <p:nvSpPr>
          <p:cNvPr id="4" name="Text Placeholder 3"/>
          <p:cNvSpPr>
            <a:spLocks noGrp="1"/>
          </p:cNvSpPr>
          <p:nvPr>
            <p:ph type="body" idx="1"/>
          </p:nvPr>
        </p:nvSpPr>
        <p:spPr>
          <a:xfrm>
            <a:off x="458238" y="1797122"/>
            <a:ext cx="11520000" cy="4703691"/>
          </a:xfrm>
          <a:prstGeom prst="rect">
            <a:avLst/>
          </a:prstGeom>
        </p:spPr>
        <p:txBody>
          <a:bodyPr vert="horz" wrap="square" lIns="0" tIns="0" rIns="0" bIns="0" rtlCol="0">
            <a:noAutofit/>
          </a:body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empower - DO NOT DELETE!!!" hidden="1">
            <a:extLst>
              <a:ext uri="{FF2B5EF4-FFF2-40B4-BE49-F238E27FC236}">
                <a16:creationId xmlns:a16="http://schemas.microsoft.com/office/drawing/2014/main" id="{95395A98-75D3-4402-902E-1556DF6A371C}"/>
              </a:ext>
            </a:extLst>
          </p:cNvPr>
          <p:cNvSpPr/>
          <p:nvPr>
            <p:custDataLst>
              <p:tags r:id="rId35"/>
            </p:custDataLst>
          </p:nvPr>
        </p:nvSpPr>
        <p:spPr bwMode="auto">
          <a:xfrm>
            <a:off x="0" y="0"/>
            <a:ext cx="0" cy="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de-DE"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58CFCD10-4F92-4055-B8B8-AE77EE8C5BDE}"/>
              </a:ext>
            </a:extLst>
          </p:cNvPr>
          <p:cNvSpPr/>
          <p:nvPr/>
        </p:nvSpPr>
        <p:spPr bwMode="auto">
          <a:xfrm>
            <a:off x="458238" y="-343944"/>
            <a:ext cx="2708550" cy="101575"/>
          </a:xfrm>
          <a:prstGeom prst="rect">
            <a:avLst/>
          </a:prstGeom>
          <a:solidFill>
            <a:schemeClr val="accent2">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0DEF845E-025D-44D6-A656-F48F87FAAF36}"/>
              </a:ext>
            </a:extLst>
          </p:cNvPr>
          <p:cNvSpPr/>
          <p:nvPr/>
        </p:nvSpPr>
        <p:spPr bwMode="auto">
          <a:xfrm>
            <a:off x="3395388" y="-343944"/>
            <a:ext cx="2708550" cy="101575"/>
          </a:xfrm>
          <a:prstGeom prst="rect">
            <a:avLst/>
          </a:prstGeom>
          <a:solidFill>
            <a:schemeClr val="accent2">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CA8DBC36-2404-43F9-978B-D8DFD0989A39}"/>
              </a:ext>
            </a:extLst>
          </p:cNvPr>
          <p:cNvSpPr/>
          <p:nvPr/>
        </p:nvSpPr>
        <p:spPr bwMode="auto">
          <a:xfrm>
            <a:off x="9269688" y="-343944"/>
            <a:ext cx="2708550" cy="101575"/>
          </a:xfrm>
          <a:prstGeom prst="rect">
            <a:avLst/>
          </a:prstGeom>
          <a:solidFill>
            <a:schemeClr val="accent2">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B4752AC1-710A-4AC3-8C57-788EA76D9476}"/>
              </a:ext>
            </a:extLst>
          </p:cNvPr>
          <p:cNvSpPr/>
          <p:nvPr/>
        </p:nvSpPr>
        <p:spPr bwMode="auto">
          <a:xfrm>
            <a:off x="6332538" y="-343944"/>
            <a:ext cx="2708550" cy="101575"/>
          </a:xfrm>
          <a:prstGeom prst="rect">
            <a:avLst/>
          </a:prstGeom>
          <a:solidFill>
            <a:schemeClr val="accent2">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88C73905-D80A-4B5E-9CDA-C68479222C6A}"/>
              </a:ext>
            </a:extLst>
          </p:cNvPr>
          <p:cNvSpPr/>
          <p:nvPr/>
        </p:nvSpPr>
        <p:spPr bwMode="auto">
          <a:xfrm>
            <a:off x="458238" y="-466085"/>
            <a:ext cx="3687600" cy="101575"/>
          </a:xfrm>
          <a:prstGeom prst="rect">
            <a:avLst/>
          </a:prstGeom>
          <a:solidFill>
            <a:schemeClr val="accent4">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2C87FC6D-C63D-434F-94DA-5B2884AEF1DF}"/>
              </a:ext>
            </a:extLst>
          </p:cNvPr>
          <p:cNvSpPr/>
          <p:nvPr/>
        </p:nvSpPr>
        <p:spPr bwMode="auto">
          <a:xfrm>
            <a:off x="4374438" y="-466085"/>
            <a:ext cx="3687600" cy="101575"/>
          </a:xfrm>
          <a:prstGeom prst="rect">
            <a:avLst/>
          </a:prstGeom>
          <a:solidFill>
            <a:schemeClr val="accent4">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52B6FD19-7B50-4466-8066-35BEDC18AE37}"/>
              </a:ext>
            </a:extLst>
          </p:cNvPr>
          <p:cNvSpPr/>
          <p:nvPr/>
        </p:nvSpPr>
        <p:spPr bwMode="auto">
          <a:xfrm>
            <a:off x="8290638" y="-466085"/>
            <a:ext cx="3687600" cy="101575"/>
          </a:xfrm>
          <a:prstGeom prst="rect">
            <a:avLst/>
          </a:prstGeom>
          <a:solidFill>
            <a:schemeClr val="accent4">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08097EFE-19A0-49AE-A19E-79CD7D0C4D93}"/>
              </a:ext>
            </a:extLst>
          </p:cNvPr>
          <p:cNvSpPr/>
          <p:nvPr/>
        </p:nvSpPr>
        <p:spPr bwMode="auto">
          <a:xfrm>
            <a:off x="458238"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74771C08-480E-4A09-9BD6-C73178394DC0}"/>
              </a:ext>
            </a:extLst>
          </p:cNvPr>
          <p:cNvSpPr/>
          <p:nvPr/>
        </p:nvSpPr>
        <p:spPr bwMode="auto">
          <a:xfrm>
            <a:off x="5157677"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16ED4795-1B2A-4544-9629-995C28DA41DE}"/>
              </a:ext>
            </a:extLst>
          </p:cNvPr>
          <p:cNvSpPr/>
          <p:nvPr/>
        </p:nvSpPr>
        <p:spPr bwMode="auto">
          <a:xfrm>
            <a:off x="9857118"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3" name="Rectangle 22">
            <a:extLst>
              <a:ext uri="{FF2B5EF4-FFF2-40B4-BE49-F238E27FC236}">
                <a16:creationId xmlns:a16="http://schemas.microsoft.com/office/drawing/2014/main" id="{5ACC4871-51F5-4CB5-9C1D-3756F4255332}"/>
              </a:ext>
            </a:extLst>
          </p:cNvPr>
          <p:cNvSpPr/>
          <p:nvPr/>
        </p:nvSpPr>
        <p:spPr bwMode="auto">
          <a:xfrm>
            <a:off x="2807957"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4A937F8A-E932-4BFF-9561-191DE8D98A3E}"/>
              </a:ext>
            </a:extLst>
          </p:cNvPr>
          <p:cNvSpPr/>
          <p:nvPr/>
        </p:nvSpPr>
        <p:spPr bwMode="auto">
          <a:xfrm>
            <a:off x="7507398"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5" name="Rectangle 24">
            <a:extLst>
              <a:ext uri="{FF2B5EF4-FFF2-40B4-BE49-F238E27FC236}">
                <a16:creationId xmlns:a16="http://schemas.microsoft.com/office/drawing/2014/main" id="{F235FA78-0131-4FB7-9E51-3929428DCDBE}"/>
              </a:ext>
            </a:extLst>
          </p:cNvPr>
          <p:cNvSpPr/>
          <p:nvPr/>
        </p:nvSpPr>
        <p:spPr bwMode="auto">
          <a:xfrm>
            <a:off x="458238" y="-588227"/>
            <a:ext cx="5645700" cy="101575"/>
          </a:xfrm>
          <a:prstGeom prst="rect">
            <a:avLst/>
          </a:prstGeom>
          <a:solidFill>
            <a:srgbClr val="FF0000">
              <a:alpha val="1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6" name="Rectangle 25">
            <a:extLst>
              <a:ext uri="{FF2B5EF4-FFF2-40B4-BE49-F238E27FC236}">
                <a16:creationId xmlns:a16="http://schemas.microsoft.com/office/drawing/2014/main" id="{D3F7682A-2CCA-4420-B930-5E463AC12CE1}"/>
              </a:ext>
            </a:extLst>
          </p:cNvPr>
          <p:cNvSpPr/>
          <p:nvPr/>
        </p:nvSpPr>
        <p:spPr bwMode="auto">
          <a:xfrm>
            <a:off x="6332538" y="-588227"/>
            <a:ext cx="5645700" cy="101575"/>
          </a:xfrm>
          <a:prstGeom prst="rect">
            <a:avLst/>
          </a:prstGeom>
          <a:solidFill>
            <a:srgbClr val="FF0000">
              <a:alpha val="1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pic>
        <p:nvPicPr>
          <p:cNvPr id="5" name="Picture 4">
            <a:extLst>
              <a:ext uri="{FF2B5EF4-FFF2-40B4-BE49-F238E27FC236}">
                <a16:creationId xmlns:a16="http://schemas.microsoft.com/office/drawing/2014/main" id="{4562B4F7-DF8D-F687-B021-0E85E4F7C667}"/>
              </a:ext>
            </a:extLst>
          </p:cNvPr>
          <p:cNvPicPr>
            <a:picLocks noChangeAspect="1"/>
          </p:cNvPicPr>
          <p:nvPr userDrawn="1"/>
        </p:nvPicPr>
        <p:blipFill>
          <a:blip r:embed="rId36"/>
          <a:stretch>
            <a:fillRect/>
          </a:stretch>
        </p:blipFill>
        <p:spPr>
          <a:xfrm>
            <a:off x="10706026" y="182639"/>
            <a:ext cx="1261741" cy="420580"/>
          </a:xfrm>
          <a:prstGeom prst="rect">
            <a:avLst/>
          </a:prstGeom>
        </p:spPr>
      </p:pic>
      <p:sp>
        <p:nvSpPr>
          <p:cNvPr id="6" name="TextBox 26">
            <a:extLst>
              <a:ext uri="{FF2B5EF4-FFF2-40B4-BE49-F238E27FC236}">
                <a16:creationId xmlns:a16="http://schemas.microsoft.com/office/drawing/2014/main" id="{E71D35D1-79A9-4410-CE04-396D8014BBDA}"/>
              </a:ext>
            </a:extLst>
          </p:cNvPr>
          <p:cNvSpPr txBox="1">
            <a:spLocks noChangeArrowheads="1"/>
          </p:cNvSpPr>
          <p:nvPr userDrawn="1"/>
        </p:nvSpPr>
        <p:spPr bwMode="gray">
          <a:xfrm>
            <a:off x="458236" y="6661266"/>
            <a:ext cx="10356398" cy="153888"/>
          </a:xfrm>
          <a:prstGeom prst="rect">
            <a:avLst/>
          </a:prstGeom>
          <a:solidFill>
            <a:srgbClr val="FFFFFF"/>
          </a:solidFill>
          <a:ln>
            <a:noFill/>
          </a:ln>
        </p:spPr>
        <p:txBody>
          <a:bodyPr wrap="square" lIns="0" tIns="0" rIns="0" bIns="0" anchor="ctr" anchorCtr="0">
            <a:spAutoFit/>
          </a:bodyPr>
          <a:lstStyle>
            <a:lvl1pPr defTabSz="931863" eaLnBrk="0" hangingPunct="0">
              <a:defRPr sz="1200">
                <a:solidFill>
                  <a:schemeClr val="bg1"/>
                </a:solidFill>
                <a:latin typeface="Franklin Gothic Book" pitchFamily="34" charset="0"/>
                <a:ea typeface="MS PGothic" pitchFamily="34" charset="-128"/>
              </a:defRPr>
            </a:lvl1pPr>
            <a:lvl2pPr marL="742950" indent="-285750" defTabSz="931863" eaLnBrk="0" hangingPunct="0">
              <a:defRPr sz="1200">
                <a:solidFill>
                  <a:schemeClr val="bg1"/>
                </a:solidFill>
                <a:latin typeface="Franklin Gothic Book" pitchFamily="34" charset="0"/>
                <a:ea typeface="MS PGothic" pitchFamily="34" charset="-128"/>
              </a:defRPr>
            </a:lvl2pPr>
            <a:lvl3pPr marL="1143000" indent="-228600" defTabSz="931863" eaLnBrk="0" hangingPunct="0">
              <a:defRPr sz="1200">
                <a:solidFill>
                  <a:schemeClr val="bg1"/>
                </a:solidFill>
                <a:latin typeface="Franklin Gothic Book" pitchFamily="34" charset="0"/>
                <a:ea typeface="MS PGothic" pitchFamily="34" charset="-128"/>
              </a:defRPr>
            </a:lvl3pPr>
            <a:lvl4pPr marL="1600200" indent="-228600" defTabSz="931863" eaLnBrk="0" hangingPunct="0">
              <a:defRPr sz="1200">
                <a:solidFill>
                  <a:schemeClr val="bg1"/>
                </a:solidFill>
                <a:latin typeface="Franklin Gothic Book" pitchFamily="34" charset="0"/>
                <a:ea typeface="MS PGothic" pitchFamily="34" charset="-128"/>
              </a:defRPr>
            </a:lvl4pPr>
            <a:lvl5pPr marL="2057400" indent="-228600" defTabSz="931863" eaLnBrk="0" hangingPunct="0">
              <a:defRPr sz="1200">
                <a:solidFill>
                  <a:schemeClr val="bg1"/>
                </a:solidFill>
                <a:latin typeface="Franklin Gothic Book" pitchFamily="34" charset="0"/>
                <a:ea typeface="MS PGothic" pitchFamily="34" charset="-128"/>
              </a:defRPr>
            </a:lvl5pPr>
            <a:lvl6pPr marL="2514600" indent="-228600" defTabSz="931863" eaLnBrk="0" fontAlgn="base" hangingPunct="0">
              <a:lnSpc>
                <a:spcPct val="110000"/>
              </a:lnSpc>
              <a:spcBef>
                <a:spcPct val="50000"/>
              </a:spcBef>
              <a:spcAft>
                <a:spcPct val="0"/>
              </a:spcAft>
              <a:defRPr sz="1200">
                <a:solidFill>
                  <a:schemeClr val="bg1"/>
                </a:solidFill>
                <a:latin typeface="Franklin Gothic Book" pitchFamily="34" charset="0"/>
                <a:ea typeface="MS PGothic" pitchFamily="34" charset="-128"/>
              </a:defRPr>
            </a:lvl6pPr>
            <a:lvl7pPr marL="2971800" indent="-228600" defTabSz="931863" eaLnBrk="0" fontAlgn="base" hangingPunct="0">
              <a:lnSpc>
                <a:spcPct val="110000"/>
              </a:lnSpc>
              <a:spcBef>
                <a:spcPct val="50000"/>
              </a:spcBef>
              <a:spcAft>
                <a:spcPct val="0"/>
              </a:spcAft>
              <a:defRPr sz="1200">
                <a:solidFill>
                  <a:schemeClr val="bg1"/>
                </a:solidFill>
                <a:latin typeface="Franklin Gothic Book" pitchFamily="34" charset="0"/>
                <a:ea typeface="MS PGothic" pitchFamily="34" charset="-128"/>
              </a:defRPr>
            </a:lvl7pPr>
            <a:lvl8pPr marL="3429000" indent="-228600" defTabSz="931863" eaLnBrk="0" fontAlgn="base" hangingPunct="0">
              <a:lnSpc>
                <a:spcPct val="110000"/>
              </a:lnSpc>
              <a:spcBef>
                <a:spcPct val="50000"/>
              </a:spcBef>
              <a:spcAft>
                <a:spcPct val="0"/>
              </a:spcAft>
              <a:defRPr sz="1200">
                <a:solidFill>
                  <a:schemeClr val="bg1"/>
                </a:solidFill>
                <a:latin typeface="Franklin Gothic Book" pitchFamily="34" charset="0"/>
                <a:ea typeface="MS PGothic" pitchFamily="34" charset="-128"/>
              </a:defRPr>
            </a:lvl8pPr>
            <a:lvl9pPr marL="3886200" indent="-228600" defTabSz="931863" eaLnBrk="0" fontAlgn="base" hangingPunct="0">
              <a:lnSpc>
                <a:spcPct val="110000"/>
              </a:lnSpc>
              <a:spcBef>
                <a:spcPct val="50000"/>
              </a:spcBef>
              <a:spcAft>
                <a:spcPct val="0"/>
              </a:spcAft>
              <a:defRPr sz="1200">
                <a:solidFill>
                  <a:schemeClr val="bg1"/>
                </a:solidFill>
                <a:latin typeface="Franklin Gothic Book" pitchFamily="34" charset="0"/>
                <a:ea typeface="MS PGothic" pitchFamily="34" charset="-128"/>
              </a:defRPr>
            </a:lvl9pPr>
          </a:lstStyle>
          <a:p>
            <a:pPr marL="0" marR="0" lvl="0" indent="0" algn="l" defTabSz="931863" rtl="0" eaLnBrk="1" fontAlgn="t" latinLnBrk="0" hangingPunct="1">
              <a:lnSpc>
                <a:spcPct val="100000"/>
              </a:lnSpc>
              <a:spcBef>
                <a:spcPct val="0"/>
              </a:spcBef>
              <a:spcAft>
                <a:spcPts val="0"/>
              </a:spcAft>
              <a:buClrTx/>
              <a:buSzTx/>
              <a:buFontTx/>
              <a:buNone/>
              <a:tabLst/>
              <a:defRPr/>
            </a:pPr>
            <a:r>
              <a:rPr kumimoji="0" lang="en-GB" sz="1000" b="0" i="0" u="none" strike="noStrike" kern="0" cap="none" spc="0" normalizeH="0" baseline="0" noProof="0" dirty="0">
                <a:ln>
                  <a:noFill/>
                </a:ln>
                <a:solidFill>
                  <a:srgbClr val="FFFFFF">
                    <a:lumMod val="50000"/>
                  </a:srgbClr>
                </a:solidFill>
                <a:effectLst/>
                <a:uLnTx/>
                <a:uFillTx/>
                <a:latin typeface="Franklin Gothic Book"/>
                <a:ea typeface="MS PGothic" pitchFamily="34" charset="-128"/>
              </a:rPr>
              <a:t>© 2023 </a:t>
            </a:r>
            <a:r>
              <a:rPr kumimoji="0" lang="en-GB" sz="1000" b="0" i="0" u="none" strike="noStrike" kern="0" cap="none" spc="0" normalizeH="0" baseline="0" noProof="0" dirty="0" err="1">
                <a:ln>
                  <a:noFill/>
                </a:ln>
                <a:solidFill>
                  <a:srgbClr val="FFFFFF">
                    <a:lumMod val="50000"/>
                  </a:srgbClr>
                </a:solidFill>
                <a:effectLst/>
                <a:uLnTx/>
                <a:uFillTx/>
                <a:latin typeface="Franklin Gothic Book"/>
                <a:ea typeface="MS PGothic" pitchFamily="34" charset="-128"/>
              </a:rPr>
              <a:t>McorpCX</a:t>
            </a:r>
            <a:r>
              <a:rPr kumimoji="0" lang="en-GB" sz="1000" b="0" i="0" u="none" strike="noStrike" kern="0" cap="none" spc="0" normalizeH="0" baseline="0" noProof="0" dirty="0">
                <a:ln>
                  <a:noFill/>
                </a:ln>
                <a:solidFill>
                  <a:srgbClr val="FFFFFF">
                    <a:lumMod val="50000"/>
                  </a:srgbClr>
                </a:solidFill>
                <a:effectLst/>
                <a:uLnTx/>
                <a:uFillTx/>
                <a:latin typeface="Franklin Gothic Book"/>
                <a:ea typeface="MS PGothic" pitchFamily="34" charset="-128"/>
              </a:rPr>
              <a:t>, LLC. All rights reserved</a:t>
            </a:r>
            <a:r>
              <a:rPr kumimoji="0" lang="en-GB" sz="1000" b="0" i="0" u="none" strike="noStrike" kern="0" cap="none" spc="0" normalizeH="0" baseline="0" noProof="0" dirty="0">
                <a:ln>
                  <a:noFill/>
                </a:ln>
                <a:solidFill>
                  <a:srgbClr val="FFFFFF">
                    <a:lumMod val="50000"/>
                  </a:srgbClr>
                </a:solidFill>
                <a:effectLst/>
                <a:uLnTx/>
                <a:uFillTx/>
                <a:latin typeface="Franklin Gothic Book"/>
                <a:ea typeface="MS PGothic" pitchFamily="34" charset="-128"/>
                <a:cs typeface="+mn-cs"/>
              </a:rPr>
              <a:t> |  </a:t>
            </a:r>
            <a:r>
              <a:rPr kumimoji="0" lang="en-US" sz="1000" b="0" i="0" u="none" strike="noStrike" kern="0" cap="none" spc="0" normalizeH="0" baseline="0" dirty="0">
                <a:ln>
                  <a:noFill/>
                </a:ln>
                <a:solidFill>
                  <a:srgbClr val="FFFFFF">
                    <a:lumMod val="50000"/>
                  </a:srgbClr>
                </a:solidFill>
                <a:effectLst/>
                <a:uLnTx/>
                <a:uFillTx/>
                <a:latin typeface="Franklin Gothic Book"/>
                <a:ea typeface="MS PGothic" pitchFamily="34" charset="-128"/>
                <a:cs typeface="+mn-cs"/>
              </a:rPr>
              <a:t>Customer Experience Education Tools for </a:t>
            </a:r>
            <a:r>
              <a:rPr kumimoji="0" lang="en-GB" sz="1000" b="0" i="0" u="none" strike="noStrike" kern="0" cap="none" spc="0" normalizeH="0" baseline="0" noProof="0" dirty="0">
                <a:ln>
                  <a:noFill/>
                </a:ln>
                <a:solidFill>
                  <a:srgbClr val="FFFFFF">
                    <a:lumMod val="50000"/>
                  </a:srgbClr>
                </a:solidFill>
                <a:effectLst/>
                <a:uLnTx/>
                <a:uFillTx/>
                <a:latin typeface="Franklin Gothic Book"/>
                <a:ea typeface="MS PGothic" pitchFamily="34" charset="-128"/>
                <a:cs typeface="+mn-cs"/>
              </a:rPr>
              <a:t>use by original recipient | More online at: www.mcorp.cx </a:t>
            </a:r>
            <a:endParaRPr kumimoji="0" lang="en-US" sz="1000" b="0" i="0" u="none" strike="noStrike" kern="0" cap="none" spc="0" normalizeH="0" baseline="0" noProof="0" dirty="0">
              <a:ln>
                <a:noFill/>
              </a:ln>
              <a:solidFill>
                <a:srgbClr val="FFFFFF">
                  <a:lumMod val="50000"/>
                </a:srgbClr>
              </a:solidFill>
              <a:effectLst/>
              <a:uLnTx/>
              <a:uFillTx/>
              <a:latin typeface="Franklin Gothic Book"/>
              <a:ea typeface="MS PGothic" pitchFamily="34" charset="-128"/>
              <a:cs typeface="+mn-cs"/>
            </a:endParaRPr>
          </a:p>
        </p:txBody>
      </p:sp>
    </p:spTree>
    <p:extLst>
      <p:ext uri="{BB962C8B-B14F-4D97-AF65-F5344CB8AC3E}">
        <p14:creationId xmlns:p14="http://schemas.microsoft.com/office/powerpoint/2010/main" val="2174351449"/>
      </p:ext>
    </p:extLst>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 id="2147484803" r:id="rId13"/>
    <p:sldLayoutId id="2147484804" r:id="rId14"/>
    <p:sldLayoutId id="2147484805" r:id="rId15"/>
    <p:sldLayoutId id="2147484806" r:id="rId16"/>
    <p:sldLayoutId id="2147484807" r:id="rId17"/>
    <p:sldLayoutId id="2147484808" r:id="rId18"/>
    <p:sldLayoutId id="2147484809" r:id="rId19"/>
    <p:sldLayoutId id="2147484810" r:id="rId20"/>
    <p:sldLayoutId id="2147484811" r:id="rId21"/>
    <p:sldLayoutId id="2147484812" r:id="rId22"/>
    <p:sldLayoutId id="2147484813" r:id="rId23"/>
    <p:sldLayoutId id="2147484814" r:id="rId24"/>
    <p:sldLayoutId id="2147484815" r:id="rId25"/>
    <p:sldLayoutId id="2147484816" r:id="rId26"/>
    <p:sldLayoutId id="2147484817" r:id="rId27"/>
    <p:sldLayoutId id="2147484818" r:id="rId28"/>
    <p:sldLayoutId id="2147484819" r:id="rId29"/>
    <p:sldLayoutId id="2147484823" r:id="rId30"/>
    <p:sldLayoutId id="2147484840" r:id="rId31"/>
    <p:sldLayoutId id="2147484841" r:id="rId32"/>
    <p:sldLayoutId id="2147484858"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32742" rtl="0" eaLnBrk="1" latinLnBrk="0" hangingPunct="1">
        <a:lnSpc>
          <a:spcPct val="75000"/>
        </a:lnSpc>
        <a:spcBef>
          <a:spcPct val="0"/>
        </a:spcBef>
        <a:buNone/>
        <a:defRPr lang="en-US" sz="4200" b="0" kern="1200" cap="none" spc="-102" baseline="0" dirty="0">
          <a:ln w="3175">
            <a:noFill/>
          </a:ln>
          <a:solidFill>
            <a:schemeClr val="tx2"/>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itchFamily="34" charset="0"/>
        <a:buNone/>
        <a:tabLst/>
        <a:defRPr sz="1600" kern="1200" spc="0" baseline="0">
          <a:solidFill>
            <a:schemeClr val="tx1"/>
          </a:solidFill>
          <a:latin typeface="Franklin Gothic Medium" panose="020B0603020102020204" pitchFamily="34" charset="0"/>
          <a:ea typeface="+mn-ea"/>
          <a:cs typeface="+mn-cs"/>
        </a:defRPr>
      </a:lvl1pPr>
      <a:lvl2pPr marL="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2pPr>
      <a:lvl3pPr marL="18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3pPr>
      <a:lvl4pPr marL="36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4pPr>
      <a:lvl5pPr marL="54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000000"/>
          </p15:clr>
        </p15:guide>
        <p15:guide id="6" pos="7546">
          <p15:clr>
            <a:srgbClr val="000000"/>
          </p15:clr>
        </p15:guide>
        <p15:guide id="8" orient="horz" pos="434">
          <p15:clr>
            <a:srgbClr val="F26B43"/>
          </p15:clr>
        </p15:guide>
        <p15:guide id="12" orient="horz" pos="1131">
          <p15:clr>
            <a:srgbClr val="000000"/>
          </p15:clr>
        </p15:guide>
        <p15:guide id="14" pos="1995">
          <p15:clr>
            <a:srgbClr val="FBAE40"/>
          </p15:clr>
        </p15:guide>
        <p15:guide id="15" pos="3843">
          <p15:clr>
            <a:srgbClr val="FBAE40"/>
          </p15:clr>
        </p15:guide>
        <p15:guide id="16" pos="3987">
          <p15:clr>
            <a:srgbClr val="FBAE40"/>
          </p15:clr>
        </p15:guide>
        <p15:guide id="17" pos="5694">
          <p15:clr>
            <a:srgbClr val="FBAE40"/>
          </p15:clr>
        </p15:guide>
        <p15:guide id="18" pos="5838">
          <p15:clr>
            <a:srgbClr val="FBAE40"/>
          </p15:clr>
        </p15:guide>
        <p15:guide id="19" pos="2138">
          <p15:clr>
            <a:srgbClr val="FBAE40"/>
          </p15:clr>
        </p15:guide>
        <p15:guide id="20" orient="horz" pos="789">
          <p15:clr>
            <a:srgbClr val="000000"/>
          </p15:clr>
        </p15:guide>
        <p15:guide id="21" orient="horz" pos="4098">
          <p15:clr>
            <a:srgbClr val="000000"/>
          </p15:clr>
        </p15:guide>
        <p15:guide id="23" pos="1623">
          <p15:clr>
            <a:srgbClr val="5ACBF0"/>
          </p15:clr>
        </p15:guide>
        <p15:guide id="24" pos="1767">
          <p15:clr>
            <a:srgbClr val="5ACBF0"/>
          </p15:clr>
        </p15:guide>
        <p15:guide id="25" pos="3104">
          <p15:clr>
            <a:srgbClr val="5ACBF0"/>
          </p15:clr>
        </p15:guide>
        <p15:guide id="26" pos="3249">
          <p15:clr>
            <a:srgbClr val="5ACBF0"/>
          </p15:clr>
        </p15:guide>
        <p15:guide id="27" pos="4584">
          <p15:clr>
            <a:srgbClr val="5ACBF0"/>
          </p15:clr>
        </p15:guide>
        <p15:guide id="28" pos="4730">
          <p15:clr>
            <a:srgbClr val="5ACBF0"/>
          </p15:clr>
        </p15:guide>
        <p15:guide id="29" pos="6065">
          <p15:clr>
            <a:srgbClr val="5ACBF0"/>
          </p15:clr>
        </p15:guide>
        <p15:guide id="30" pos="6209">
          <p15:clr>
            <a:srgbClr val="5ACBF0"/>
          </p15:clr>
        </p15:guide>
        <p15:guide id="31" pos="2612">
          <p15:clr>
            <a:srgbClr val="9FCC3B"/>
          </p15:clr>
        </p15:guide>
        <p15:guide id="32" pos="2756">
          <p15:clr>
            <a:srgbClr val="9FCC3B"/>
          </p15:clr>
        </p15:guide>
        <p15:guide id="33" pos="5079">
          <p15:clr>
            <a:srgbClr val="9FCC3B"/>
          </p15:clr>
        </p15:guide>
        <p15:guide id="34" pos="5222">
          <p15:clr>
            <a:srgbClr val="9FCC3B"/>
          </p15:clr>
        </p15:guide>
        <p15:guide id="35" orient="horz" pos="1464">
          <p15:clr>
            <a:srgbClr val="00000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slideLayout" Target="../slideLayouts/slideLayout3.xml"/><Relationship Id="rId3" Type="http://schemas.openxmlformats.org/officeDocument/2006/relationships/tags" Target="../tags/tag32.xml"/><Relationship Id="rId21" Type="http://schemas.openxmlformats.org/officeDocument/2006/relationships/tags" Target="../tags/tag50.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10" Type="http://schemas.openxmlformats.org/officeDocument/2006/relationships/tags" Target="../tags/tag39.xml"/><Relationship Id="rId19" Type="http://schemas.openxmlformats.org/officeDocument/2006/relationships/tags" Target="../tags/tag48.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s>
</file>

<file path=ppt/slides/_rels/slide2.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3" Type="http://schemas.openxmlformats.org/officeDocument/2006/relationships/tags" Target="../tags/tag57.xml"/><Relationship Id="rId21" Type="http://schemas.openxmlformats.org/officeDocument/2006/relationships/tags" Target="../tags/tag75.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slideLayout" Target="../slideLayouts/slideLayout3.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72435-6DBF-CD05-0904-C792F22AF8CA}"/>
              </a:ext>
            </a:extLst>
          </p:cNvPr>
          <p:cNvSpPr>
            <a:spLocks noGrp="1"/>
          </p:cNvSpPr>
          <p:nvPr>
            <p:ph type="title"/>
          </p:nvPr>
        </p:nvSpPr>
        <p:spPr>
          <a:xfrm>
            <a:off x="457200" y="356760"/>
            <a:ext cx="11518900" cy="232115"/>
          </a:xfrm>
        </p:spPr>
        <p:txBody>
          <a:bodyPr/>
          <a:lstStyle/>
          <a:p>
            <a:r>
              <a:rPr lang="en-US" sz="2000" spc="0" dirty="0">
                <a:latin typeface="Franklin Gothic Medium" panose="020B0603020102020204" pitchFamily="34" charset="0"/>
                <a:cs typeface="Segoe UI"/>
              </a:rPr>
              <a:t>Example: Storytelling Framework</a:t>
            </a:r>
            <a:endParaRPr lang="en-US" sz="2000" spc="0" dirty="0">
              <a:latin typeface="Franklin Gothic Medium" panose="020B0603020102020204" pitchFamily="34" charset="0"/>
            </a:endParaRPr>
          </a:p>
        </p:txBody>
      </p:sp>
      <p:sp>
        <p:nvSpPr>
          <p:cNvPr id="4" name="Content Placeholder 3">
            <a:extLst>
              <a:ext uri="{FF2B5EF4-FFF2-40B4-BE49-F238E27FC236}">
                <a16:creationId xmlns:a16="http://schemas.microsoft.com/office/drawing/2014/main" id="{66F9D841-CDB0-F69C-7F3C-7FA298B32F4A}"/>
              </a:ext>
            </a:extLst>
          </p:cNvPr>
          <p:cNvSpPr txBox="1">
            <a:spLocks/>
          </p:cNvSpPr>
          <p:nvPr>
            <p:custDataLst>
              <p:tags r:id="rId1"/>
            </p:custDataLst>
          </p:nvPr>
        </p:nvSpPr>
        <p:spPr>
          <a:xfrm>
            <a:off x="2367231" y="5024290"/>
            <a:ext cx="9313813" cy="659099"/>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The CX team facilitates the planning, launch, and operational plan for each project deliverable, while cross-functional teams actively contribute to defining, creating, designing, and executing the learning opportunities. We will gradually develop resources according to the desired changes in brand goals and employee needs.</a:t>
            </a:r>
            <a:endParaRPr lang="sv-SE" sz="1200" spc="0" dirty="0">
              <a:solidFill>
                <a:srgbClr val="181818"/>
              </a:solidFill>
              <a:latin typeface="Franklin Gothic Book" panose="020B0503020102020204" pitchFamily="34" charset="0"/>
            </a:endParaRPr>
          </a:p>
        </p:txBody>
      </p:sp>
      <p:sp>
        <p:nvSpPr>
          <p:cNvPr id="5" name="Content Placeholder 3">
            <a:extLst>
              <a:ext uri="{FF2B5EF4-FFF2-40B4-BE49-F238E27FC236}">
                <a16:creationId xmlns:a16="http://schemas.microsoft.com/office/drawing/2014/main" id="{2FC61E07-D8AE-6294-0CAC-9B5117A43DA5}"/>
              </a:ext>
            </a:extLst>
          </p:cNvPr>
          <p:cNvSpPr txBox="1">
            <a:spLocks/>
          </p:cNvSpPr>
          <p:nvPr>
            <p:custDataLst>
              <p:tags r:id="rId2"/>
            </p:custDataLst>
          </p:nvPr>
        </p:nvSpPr>
        <p:spPr>
          <a:xfrm>
            <a:off x="2373010" y="1777739"/>
            <a:ext cx="9335109" cy="764590"/>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Develop customized curriculum, learning opportunities, and resources tailored to CX, employee, and brand goals. Our aim is to enhance organizational awareness on the fundamentals of customer experience and experience management. Through this, we will foster the acquisition of new skills and competencies, equip our employees with tools and resources to improve their lives, and effectively meet customers' needs, to drive business impact.</a:t>
            </a:r>
          </a:p>
        </p:txBody>
      </p:sp>
      <p:sp>
        <p:nvSpPr>
          <p:cNvPr id="7" name="Rectangle 6">
            <a:extLst>
              <a:ext uri="{FF2B5EF4-FFF2-40B4-BE49-F238E27FC236}">
                <a16:creationId xmlns:a16="http://schemas.microsoft.com/office/drawing/2014/main" id="{98CE54C1-6DA4-1A51-C006-70A865E14CC1}"/>
              </a:ext>
            </a:extLst>
          </p:cNvPr>
          <p:cNvSpPr/>
          <p:nvPr>
            <p:custDataLst>
              <p:tags r:id="rId3"/>
            </p:custDataLst>
          </p:nvPr>
        </p:nvSpPr>
        <p:spPr bwMode="auto">
          <a:xfrm>
            <a:off x="338478" y="1012811"/>
            <a:ext cx="1941563" cy="94457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dirty="0">
                <a:latin typeface="Franklin Gothic Medium" panose="020B0603020102020204" pitchFamily="34" charset="0"/>
              </a:rPr>
              <a:t>Problem Statement</a:t>
            </a:r>
          </a:p>
        </p:txBody>
      </p:sp>
      <p:sp>
        <p:nvSpPr>
          <p:cNvPr id="8" name="Rectangle 7">
            <a:extLst>
              <a:ext uri="{FF2B5EF4-FFF2-40B4-BE49-F238E27FC236}">
                <a16:creationId xmlns:a16="http://schemas.microsoft.com/office/drawing/2014/main" id="{3D136F6D-6887-0173-1099-E81DE414B76A}"/>
              </a:ext>
            </a:extLst>
          </p:cNvPr>
          <p:cNvSpPr/>
          <p:nvPr>
            <p:custDataLst>
              <p:tags r:id="rId4"/>
            </p:custDataLst>
          </p:nvPr>
        </p:nvSpPr>
        <p:spPr bwMode="auto">
          <a:xfrm>
            <a:off x="338478" y="3612032"/>
            <a:ext cx="1941563" cy="66753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a:latin typeface="Franklin Gothic Medium" panose="020B0603020102020204" pitchFamily="34" charset="0"/>
              </a:rPr>
              <a:t>Expected Outcomes</a:t>
            </a:r>
          </a:p>
        </p:txBody>
      </p:sp>
      <p:sp>
        <p:nvSpPr>
          <p:cNvPr id="9" name="Content Placeholder 3">
            <a:extLst>
              <a:ext uri="{FF2B5EF4-FFF2-40B4-BE49-F238E27FC236}">
                <a16:creationId xmlns:a16="http://schemas.microsoft.com/office/drawing/2014/main" id="{D879737F-DB2F-7761-350C-1D7AE4CE2A1C}"/>
              </a:ext>
            </a:extLst>
          </p:cNvPr>
          <p:cNvSpPr txBox="1">
            <a:spLocks/>
          </p:cNvSpPr>
          <p:nvPr>
            <p:custDataLst>
              <p:tags r:id="rId5"/>
            </p:custDataLst>
          </p:nvPr>
        </p:nvSpPr>
        <p:spPr>
          <a:xfrm>
            <a:off x="3135331" y="3716371"/>
            <a:ext cx="3058713" cy="379662"/>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Employee Engagement / </a:t>
            </a:r>
            <a:br>
              <a:rPr lang="en-US" sz="1200" spc="0" dirty="0">
                <a:solidFill>
                  <a:srgbClr val="181818"/>
                </a:solidFill>
                <a:latin typeface="Franklin Gothic Book" panose="020B0503020102020204" pitchFamily="34" charset="0"/>
              </a:rPr>
            </a:br>
            <a:r>
              <a:rPr lang="en-US" sz="1200" spc="0" dirty="0">
                <a:solidFill>
                  <a:srgbClr val="181818"/>
                </a:solidFill>
                <a:latin typeface="Franklin Gothic Book" panose="020B0503020102020204" pitchFamily="34" charset="0"/>
              </a:rPr>
              <a:t>Learning Culture</a:t>
            </a:r>
            <a:endParaRPr lang="sv-SE" sz="1200" spc="0" dirty="0">
              <a:solidFill>
                <a:srgbClr val="181818"/>
              </a:solidFill>
              <a:latin typeface="Franklin Gothic Book" panose="020B0503020102020204" pitchFamily="34" charset="0"/>
            </a:endParaRPr>
          </a:p>
        </p:txBody>
      </p:sp>
      <p:sp>
        <p:nvSpPr>
          <p:cNvPr id="10" name="Rectangle 9">
            <a:extLst>
              <a:ext uri="{FF2B5EF4-FFF2-40B4-BE49-F238E27FC236}">
                <a16:creationId xmlns:a16="http://schemas.microsoft.com/office/drawing/2014/main" id="{3AF3CF7D-82F9-88D2-1FC6-F1CD4A48CEF5}"/>
              </a:ext>
            </a:extLst>
          </p:cNvPr>
          <p:cNvSpPr/>
          <p:nvPr>
            <p:custDataLst>
              <p:tags r:id="rId6"/>
            </p:custDataLst>
          </p:nvPr>
        </p:nvSpPr>
        <p:spPr bwMode="auto">
          <a:xfrm>
            <a:off x="338478" y="2555456"/>
            <a:ext cx="1941563" cy="81139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dirty="0">
                <a:latin typeface="Franklin Gothic Medium" panose="020B0603020102020204" pitchFamily="34" charset="0"/>
              </a:rPr>
              <a:t>Reasons to Believe</a:t>
            </a:r>
          </a:p>
        </p:txBody>
      </p:sp>
      <p:cxnSp>
        <p:nvCxnSpPr>
          <p:cNvPr id="11" name="Straight Connector 10">
            <a:extLst>
              <a:ext uri="{FF2B5EF4-FFF2-40B4-BE49-F238E27FC236}">
                <a16:creationId xmlns:a16="http://schemas.microsoft.com/office/drawing/2014/main" id="{A7A1A104-CA26-9429-71E7-CB43F64635F4}"/>
              </a:ext>
            </a:extLst>
          </p:cNvPr>
          <p:cNvCxnSpPr>
            <a:cxnSpLocks/>
          </p:cNvCxnSpPr>
          <p:nvPr/>
        </p:nvCxnSpPr>
        <p:spPr bwMode="auto">
          <a:xfrm>
            <a:off x="2373012" y="1679003"/>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12" name="Straight Connector 11">
            <a:extLst>
              <a:ext uri="{FF2B5EF4-FFF2-40B4-BE49-F238E27FC236}">
                <a16:creationId xmlns:a16="http://schemas.microsoft.com/office/drawing/2014/main" id="{A95AABB5-6F3D-4471-9CA8-F14E0D792B8E}"/>
              </a:ext>
            </a:extLst>
          </p:cNvPr>
          <p:cNvCxnSpPr>
            <a:cxnSpLocks/>
          </p:cNvCxnSpPr>
          <p:nvPr/>
        </p:nvCxnSpPr>
        <p:spPr bwMode="auto">
          <a:xfrm>
            <a:off x="2373012" y="2645706"/>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13" name="Straight Connector 12">
            <a:extLst>
              <a:ext uri="{FF2B5EF4-FFF2-40B4-BE49-F238E27FC236}">
                <a16:creationId xmlns:a16="http://schemas.microsoft.com/office/drawing/2014/main" id="{A4AC633F-0882-2E05-80F4-175E9C4B19AA}"/>
              </a:ext>
            </a:extLst>
          </p:cNvPr>
          <p:cNvCxnSpPr>
            <a:cxnSpLocks/>
          </p:cNvCxnSpPr>
          <p:nvPr/>
        </p:nvCxnSpPr>
        <p:spPr bwMode="auto">
          <a:xfrm>
            <a:off x="2373012" y="3553720"/>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14" name="Rectangle 13">
            <a:extLst>
              <a:ext uri="{FF2B5EF4-FFF2-40B4-BE49-F238E27FC236}">
                <a16:creationId xmlns:a16="http://schemas.microsoft.com/office/drawing/2014/main" id="{C8E51A4D-394B-E9F0-6C93-C0D67DEE3411}"/>
              </a:ext>
            </a:extLst>
          </p:cNvPr>
          <p:cNvSpPr/>
          <p:nvPr>
            <p:custDataLst>
              <p:tags r:id="rId7"/>
            </p:custDataLst>
          </p:nvPr>
        </p:nvSpPr>
        <p:spPr bwMode="auto">
          <a:xfrm>
            <a:off x="338478" y="1840704"/>
            <a:ext cx="1941563" cy="76459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a:latin typeface="Franklin Gothic Medium" panose="020B0603020102020204" pitchFamily="34" charset="0"/>
              </a:rPr>
              <a:t>Project Vision/Goal</a:t>
            </a:r>
          </a:p>
        </p:txBody>
      </p:sp>
      <p:sp>
        <p:nvSpPr>
          <p:cNvPr id="15" name="Rectangle 14">
            <a:extLst>
              <a:ext uri="{FF2B5EF4-FFF2-40B4-BE49-F238E27FC236}">
                <a16:creationId xmlns:a16="http://schemas.microsoft.com/office/drawing/2014/main" id="{C8AA1DD6-DF8A-0D93-4A8E-A92E6313E668}"/>
              </a:ext>
            </a:extLst>
          </p:cNvPr>
          <p:cNvSpPr/>
          <p:nvPr>
            <p:custDataLst>
              <p:tags r:id="rId8"/>
            </p:custDataLst>
          </p:nvPr>
        </p:nvSpPr>
        <p:spPr bwMode="auto">
          <a:xfrm>
            <a:off x="338478" y="5642883"/>
            <a:ext cx="1941563" cy="579692"/>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a:latin typeface="Franklin Gothic Medium" panose="020B0603020102020204" pitchFamily="34" charset="0"/>
              </a:rPr>
              <a:t>Key Stakeholders</a:t>
            </a:r>
          </a:p>
        </p:txBody>
      </p:sp>
      <p:cxnSp>
        <p:nvCxnSpPr>
          <p:cNvPr id="16" name="Straight Connector 15">
            <a:extLst>
              <a:ext uri="{FF2B5EF4-FFF2-40B4-BE49-F238E27FC236}">
                <a16:creationId xmlns:a16="http://schemas.microsoft.com/office/drawing/2014/main" id="{40434FC6-C774-E68F-6D35-255D59E39A02}"/>
              </a:ext>
            </a:extLst>
          </p:cNvPr>
          <p:cNvCxnSpPr>
            <a:cxnSpLocks/>
          </p:cNvCxnSpPr>
          <p:nvPr/>
        </p:nvCxnSpPr>
        <p:spPr bwMode="auto">
          <a:xfrm>
            <a:off x="2373012" y="5714973"/>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17" name="Rectangle 16">
            <a:extLst>
              <a:ext uri="{FF2B5EF4-FFF2-40B4-BE49-F238E27FC236}">
                <a16:creationId xmlns:a16="http://schemas.microsoft.com/office/drawing/2014/main" id="{396525D9-9CB0-57E3-91D3-A020B7D04459}"/>
              </a:ext>
            </a:extLst>
          </p:cNvPr>
          <p:cNvSpPr/>
          <p:nvPr>
            <p:custDataLst>
              <p:tags r:id="rId9"/>
            </p:custDataLst>
          </p:nvPr>
        </p:nvSpPr>
        <p:spPr bwMode="auto">
          <a:xfrm>
            <a:off x="338478" y="5037103"/>
            <a:ext cx="1941563" cy="65909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a:latin typeface="Franklin Gothic Medium" panose="020B0603020102020204" pitchFamily="34" charset="0"/>
              </a:rPr>
              <a:t>Approach</a:t>
            </a:r>
          </a:p>
        </p:txBody>
      </p:sp>
      <p:cxnSp>
        <p:nvCxnSpPr>
          <p:cNvPr id="18" name="Straight Connector 17">
            <a:extLst>
              <a:ext uri="{FF2B5EF4-FFF2-40B4-BE49-F238E27FC236}">
                <a16:creationId xmlns:a16="http://schemas.microsoft.com/office/drawing/2014/main" id="{B40A9421-4CAD-DB15-0076-F9ADECA368BD}"/>
              </a:ext>
            </a:extLst>
          </p:cNvPr>
          <p:cNvCxnSpPr>
            <a:cxnSpLocks/>
          </p:cNvCxnSpPr>
          <p:nvPr/>
        </p:nvCxnSpPr>
        <p:spPr bwMode="auto">
          <a:xfrm>
            <a:off x="2373012" y="4209755"/>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19" name="Content Placeholder 3">
            <a:extLst>
              <a:ext uri="{FF2B5EF4-FFF2-40B4-BE49-F238E27FC236}">
                <a16:creationId xmlns:a16="http://schemas.microsoft.com/office/drawing/2014/main" id="{73B18F50-B102-AD66-8543-939ECB0FC9BC}"/>
              </a:ext>
            </a:extLst>
          </p:cNvPr>
          <p:cNvSpPr txBox="1">
            <a:spLocks/>
          </p:cNvSpPr>
          <p:nvPr>
            <p:custDataLst>
              <p:tags r:id="rId10"/>
            </p:custDataLst>
          </p:nvPr>
        </p:nvSpPr>
        <p:spPr>
          <a:xfrm>
            <a:off x="2373011" y="2683487"/>
            <a:ext cx="2026479" cy="932126"/>
          </a:xfrm>
          <a:prstGeom prst="rect">
            <a:avLst/>
          </a:prstGeom>
          <a:noFill/>
          <a:ln w="12700">
            <a:noFill/>
          </a:ln>
        </p:spPr>
        <p:txBody>
          <a:bodyPr vert="horz" lIns="73433" tIns="36717" rIns="73433" bIns="36717"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Influence/impact our learning brand and community</a:t>
            </a:r>
          </a:p>
        </p:txBody>
      </p:sp>
      <p:sp>
        <p:nvSpPr>
          <p:cNvPr id="20" name="Content Placeholder 3">
            <a:extLst>
              <a:ext uri="{FF2B5EF4-FFF2-40B4-BE49-F238E27FC236}">
                <a16:creationId xmlns:a16="http://schemas.microsoft.com/office/drawing/2014/main" id="{F8355B8E-D751-6232-8F90-B1447CAEE448}"/>
              </a:ext>
            </a:extLst>
          </p:cNvPr>
          <p:cNvSpPr txBox="1">
            <a:spLocks/>
          </p:cNvSpPr>
          <p:nvPr>
            <p:custDataLst>
              <p:tags r:id="rId11"/>
            </p:custDataLst>
          </p:nvPr>
        </p:nvSpPr>
        <p:spPr>
          <a:xfrm>
            <a:off x="4610307" y="2683487"/>
            <a:ext cx="2201494" cy="944570"/>
          </a:xfrm>
          <a:prstGeom prst="rect">
            <a:avLst/>
          </a:prstGeom>
          <a:noFill/>
          <a:ln w="12700">
            <a:noFill/>
          </a:ln>
        </p:spPr>
        <p:txBody>
          <a:bodyPr vert="horz" lIns="73433" tIns="36717" rIns="73433" bIns="36717"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Raise awareness of XM and support immediate skill needs (e.g., design, innovation, collaboration)</a:t>
            </a:r>
          </a:p>
        </p:txBody>
      </p:sp>
      <p:sp>
        <p:nvSpPr>
          <p:cNvPr id="21" name="Content Placeholder 3">
            <a:extLst>
              <a:ext uri="{FF2B5EF4-FFF2-40B4-BE49-F238E27FC236}">
                <a16:creationId xmlns:a16="http://schemas.microsoft.com/office/drawing/2014/main" id="{732D410E-C9D4-46ED-FA94-17F5B52AB632}"/>
              </a:ext>
            </a:extLst>
          </p:cNvPr>
          <p:cNvSpPr txBox="1">
            <a:spLocks/>
          </p:cNvSpPr>
          <p:nvPr>
            <p:custDataLst>
              <p:tags r:id="rId12"/>
            </p:custDataLst>
          </p:nvPr>
        </p:nvSpPr>
        <p:spPr>
          <a:xfrm>
            <a:off x="7125859" y="2683487"/>
            <a:ext cx="2201475" cy="944570"/>
          </a:xfrm>
          <a:prstGeom prst="rect">
            <a:avLst/>
          </a:prstGeom>
          <a:noFill/>
          <a:ln w="12700">
            <a:noFill/>
          </a:ln>
        </p:spPr>
        <p:txBody>
          <a:bodyPr vert="horz" lIns="73433" tIns="36717" rIns="73433" bIns="36717"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Establish a common understanding and ways of working around Experience across the company</a:t>
            </a:r>
          </a:p>
        </p:txBody>
      </p:sp>
      <p:sp>
        <p:nvSpPr>
          <p:cNvPr id="22" name="Content Placeholder 3">
            <a:extLst>
              <a:ext uri="{FF2B5EF4-FFF2-40B4-BE49-F238E27FC236}">
                <a16:creationId xmlns:a16="http://schemas.microsoft.com/office/drawing/2014/main" id="{BBFFE76E-0F44-63D4-7C24-B7DF95ACE892}"/>
              </a:ext>
            </a:extLst>
          </p:cNvPr>
          <p:cNvSpPr txBox="1">
            <a:spLocks/>
          </p:cNvSpPr>
          <p:nvPr>
            <p:custDataLst>
              <p:tags r:id="rId13"/>
            </p:custDataLst>
          </p:nvPr>
        </p:nvSpPr>
        <p:spPr>
          <a:xfrm>
            <a:off x="9450249" y="2681310"/>
            <a:ext cx="2039870" cy="944570"/>
          </a:xfrm>
          <a:prstGeom prst="rect">
            <a:avLst/>
          </a:prstGeom>
          <a:noFill/>
          <a:ln w="12700">
            <a:noFill/>
          </a:ln>
        </p:spPr>
        <p:txBody>
          <a:bodyPr vert="horz" lIns="73433" tIns="36717" rIns="73433" bIns="36717"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defTabSz="932597">
              <a:spcBef>
                <a:spcPts val="816"/>
              </a:spcBef>
              <a:buNone/>
              <a:defRPr/>
            </a:pPr>
            <a:r>
              <a:rPr lang="en-US" sz="1200" dirty="0">
                <a:solidFill>
                  <a:srgbClr val="181818"/>
                </a:solidFill>
                <a:latin typeface="Franklin Gothic Book" panose="020B0503020102020204" pitchFamily="34" charset="0"/>
              </a:rPr>
              <a:t>Broaden our stakeholder and supporter reach to drive impact to brand results</a:t>
            </a:r>
            <a:endParaRPr lang="en-US" sz="1200" spc="-31" dirty="0">
              <a:solidFill>
                <a:srgbClr val="181818"/>
              </a:solidFill>
              <a:latin typeface="Franklin Gothic Book" panose="020B0503020102020204" pitchFamily="34" charset="0"/>
            </a:endParaRPr>
          </a:p>
        </p:txBody>
      </p:sp>
      <p:cxnSp>
        <p:nvCxnSpPr>
          <p:cNvPr id="23" name="Straight Connector 22">
            <a:extLst>
              <a:ext uri="{FF2B5EF4-FFF2-40B4-BE49-F238E27FC236}">
                <a16:creationId xmlns:a16="http://schemas.microsoft.com/office/drawing/2014/main" id="{4D94084A-8F85-1DAE-7B39-69C188DA3B13}"/>
              </a:ext>
            </a:extLst>
          </p:cNvPr>
          <p:cNvCxnSpPr>
            <a:cxnSpLocks/>
          </p:cNvCxnSpPr>
          <p:nvPr/>
        </p:nvCxnSpPr>
        <p:spPr bwMode="auto">
          <a:xfrm>
            <a:off x="4476109" y="2737954"/>
            <a:ext cx="0" cy="740044"/>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24" name="Straight Connector 23">
            <a:extLst>
              <a:ext uri="{FF2B5EF4-FFF2-40B4-BE49-F238E27FC236}">
                <a16:creationId xmlns:a16="http://schemas.microsoft.com/office/drawing/2014/main" id="{B00C87D7-9EB0-3B2E-F8A6-5E00944C307A}"/>
              </a:ext>
            </a:extLst>
          </p:cNvPr>
          <p:cNvCxnSpPr>
            <a:cxnSpLocks/>
          </p:cNvCxnSpPr>
          <p:nvPr/>
        </p:nvCxnSpPr>
        <p:spPr bwMode="auto">
          <a:xfrm>
            <a:off x="6898892" y="2737954"/>
            <a:ext cx="0" cy="740044"/>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25" name="Straight Connector 24">
            <a:extLst>
              <a:ext uri="{FF2B5EF4-FFF2-40B4-BE49-F238E27FC236}">
                <a16:creationId xmlns:a16="http://schemas.microsoft.com/office/drawing/2014/main" id="{93B2204A-0FF0-7B6D-807A-9596403ADB5B}"/>
              </a:ext>
            </a:extLst>
          </p:cNvPr>
          <p:cNvCxnSpPr>
            <a:cxnSpLocks/>
          </p:cNvCxnSpPr>
          <p:nvPr/>
        </p:nvCxnSpPr>
        <p:spPr bwMode="auto">
          <a:xfrm>
            <a:off x="9307988" y="2737954"/>
            <a:ext cx="0" cy="740044"/>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26" name="Content Placeholder 3">
            <a:extLst>
              <a:ext uri="{FF2B5EF4-FFF2-40B4-BE49-F238E27FC236}">
                <a16:creationId xmlns:a16="http://schemas.microsoft.com/office/drawing/2014/main" id="{1D7B0111-FF3F-801C-AF1C-3373421F2A1E}"/>
              </a:ext>
            </a:extLst>
          </p:cNvPr>
          <p:cNvSpPr txBox="1">
            <a:spLocks/>
          </p:cNvSpPr>
          <p:nvPr>
            <p:custDataLst>
              <p:tags r:id="rId14"/>
            </p:custDataLst>
          </p:nvPr>
        </p:nvSpPr>
        <p:spPr>
          <a:xfrm>
            <a:off x="6258054" y="3716371"/>
            <a:ext cx="2201475" cy="379047"/>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Influence / Impact </a:t>
            </a:r>
            <a:br>
              <a:rPr lang="en-US" sz="1200" spc="0" dirty="0">
                <a:solidFill>
                  <a:srgbClr val="181818"/>
                </a:solidFill>
                <a:latin typeface="Franklin Gothic Book" panose="020B0503020102020204" pitchFamily="34" charset="0"/>
              </a:rPr>
            </a:br>
            <a:r>
              <a:rPr lang="en-US" sz="1200" spc="0" dirty="0">
                <a:solidFill>
                  <a:srgbClr val="181818"/>
                </a:solidFill>
                <a:latin typeface="Franklin Gothic Book" panose="020B0503020102020204" pitchFamily="34" charset="0"/>
              </a:rPr>
              <a:t>Projects and initiatives</a:t>
            </a:r>
            <a:endParaRPr lang="sv-SE" sz="1200" spc="0" dirty="0">
              <a:solidFill>
                <a:srgbClr val="181818"/>
              </a:solidFill>
              <a:latin typeface="Franklin Gothic Book" panose="020B0503020102020204" pitchFamily="34" charset="0"/>
            </a:endParaRPr>
          </a:p>
        </p:txBody>
      </p:sp>
      <p:sp>
        <p:nvSpPr>
          <p:cNvPr id="27" name="Content Placeholder 3">
            <a:extLst>
              <a:ext uri="{FF2B5EF4-FFF2-40B4-BE49-F238E27FC236}">
                <a16:creationId xmlns:a16="http://schemas.microsoft.com/office/drawing/2014/main" id="{2FD07267-28C3-46A4-7ED6-A5F9896EFA0C}"/>
              </a:ext>
            </a:extLst>
          </p:cNvPr>
          <p:cNvSpPr txBox="1">
            <a:spLocks/>
          </p:cNvSpPr>
          <p:nvPr>
            <p:custDataLst>
              <p:tags r:id="rId15"/>
            </p:custDataLst>
          </p:nvPr>
        </p:nvSpPr>
        <p:spPr>
          <a:xfrm>
            <a:off x="9561395" y="3716371"/>
            <a:ext cx="2414312" cy="379043"/>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Upskill People / Create </a:t>
            </a:r>
            <a:br>
              <a:rPr lang="en-US" sz="1200" spc="0" dirty="0">
                <a:solidFill>
                  <a:srgbClr val="181818"/>
                </a:solidFill>
                <a:latin typeface="Franklin Gothic Book" panose="020B0503020102020204" pitchFamily="34" charset="0"/>
              </a:rPr>
            </a:br>
            <a:r>
              <a:rPr lang="en-US" sz="1200" spc="0" dirty="0">
                <a:solidFill>
                  <a:srgbClr val="181818"/>
                </a:solidFill>
                <a:latin typeface="Franklin Gothic Book" panose="020B0503020102020204" pitchFamily="34" charset="0"/>
              </a:rPr>
              <a:t>Learning Opportunities</a:t>
            </a:r>
            <a:endParaRPr lang="sv-SE" sz="1200" spc="0" dirty="0">
              <a:solidFill>
                <a:srgbClr val="181818"/>
              </a:solidFill>
              <a:latin typeface="Franklin Gothic Book" panose="020B0503020102020204" pitchFamily="34" charset="0"/>
            </a:endParaRPr>
          </a:p>
        </p:txBody>
      </p:sp>
      <p:sp>
        <p:nvSpPr>
          <p:cNvPr id="28" name="Content Placeholder 3">
            <a:extLst>
              <a:ext uri="{FF2B5EF4-FFF2-40B4-BE49-F238E27FC236}">
                <a16:creationId xmlns:a16="http://schemas.microsoft.com/office/drawing/2014/main" id="{351BFAD7-B4D8-0419-D39F-55BD203EF50B}"/>
              </a:ext>
            </a:extLst>
          </p:cNvPr>
          <p:cNvSpPr txBox="1">
            <a:spLocks/>
          </p:cNvSpPr>
          <p:nvPr>
            <p:custDataLst>
              <p:tags r:id="rId16"/>
            </p:custDataLst>
          </p:nvPr>
        </p:nvSpPr>
        <p:spPr>
          <a:xfrm>
            <a:off x="2345936" y="4336573"/>
            <a:ext cx="9362184" cy="573768"/>
          </a:xfrm>
          <a:prstGeom prst="rect">
            <a:avLst/>
          </a:prstGeom>
          <a:noFill/>
          <a:ln w="12700">
            <a:noFill/>
          </a:ln>
        </p:spPr>
        <p:txBody>
          <a:bodyPr vert="horz" lIns="73433" tIns="36717" rIns="73433" bIns="36717" numCol="5"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175895" indent="-175895" defTabSz="932597">
              <a:spcBef>
                <a:spcPts val="816"/>
              </a:spcBef>
              <a:buFont typeface="Ericsson Hilda" panose="00000500000000000000" pitchFamily="2" charset="0"/>
              <a:buAutoNum type="arabicPeriod"/>
              <a:defRPr/>
            </a:pPr>
            <a:r>
              <a:rPr lang="en-US" sz="1200" spc="-31" dirty="0">
                <a:solidFill>
                  <a:srgbClr val="181818"/>
                </a:solidFill>
                <a:latin typeface="Franklin Gothic Book" panose="020B0503020102020204" pitchFamily="34" charset="0"/>
              </a:rPr>
              <a:t>Company-wide </a:t>
            </a:r>
            <a:br>
              <a:rPr lang="en-US" sz="1200" spc="-31" dirty="0">
                <a:solidFill>
                  <a:srgbClr val="181818"/>
                </a:solidFill>
                <a:latin typeface="Franklin Gothic Book" panose="020B0503020102020204" pitchFamily="34" charset="0"/>
              </a:rPr>
            </a:br>
            <a:r>
              <a:rPr lang="en-US" sz="1200" spc="-31" dirty="0">
                <a:solidFill>
                  <a:srgbClr val="181818"/>
                </a:solidFill>
                <a:latin typeface="Franklin Gothic Book" panose="020B0503020102020204" pitchFamily="34" charset="0"/>
              </a:rPr>
              <a:t>CX Degreed program</a:t>
            </a:r>
            <a:endParaRPr lang="en-US" sz="1200" dirty="0">
              <a:solidFill>
                <a:srgbClr val="181818"/>
              </a:solidFill>
              <a:latin typeface="Franklin Gothic Book" panose="020B0503020102020204" pitchFamily="34" charset="0"/>
            </a:endParaRPr>
          </a:p>
          <a:p>
            <a:pPr marL="175895" indent="-175895" defTabSz="932597">
              <a:spcBef>
                <a:spcPts val="816"/>
              </a:spcBef>
              <a:buFont typeface="Ericsson Hilda" panose="00000500000000000000" pitchFamily="2" charset="0"/>
              <a:buAutoNum type="arabicPeriod"/>
              <a:defRPr/>
            </a:pPr>
            <a:r>
              <a:rPr lang="en-US" sz="1200" dirty="0">
                <a:solidFill>
                  <a:srgbClr val="181818"/>
                </a:solidFill>
                <a:latin typeface="Franklin Gothic Book" panose="020B0503020102020204" pitchFamily="34" charset="0"/>
              </a:rPr>
              <a:t>Learning Lab Pilot</a:t>
            </a:r>
          </a:p>
          <a:p>
            <a:pPr marL="175895" indent="-175895" defTabSz="932597">
              <a:spcBef>
                <a:spcPts val="816"/>
              </a:spcBef>
              <a:buFont typeface="Ericsson Hilda" panose="00000500000000000000" pitchFamily="2" charset="0"/>
              <a:buAutoNum type="arabicPeriod"/>
              <a:defRPr/>
            </a:pPr>
            <a:endParaRPr lang="en-US" sz="1200" dirty="0">
              <a:solidFill>
                <a:srgbClr val="181818"/>
              </a:solidFill>
              <a:latin typeface="Franklin Gothic Book" panose="020B0503020102020204" pitchFamily="34" charset="0"/>
            </a:endParaRPr>
          </a:p>
          <a:p>
            <a:pPr marL="175895" indent="-175895" defTabSz="932597">
              <a:spcBef>
                <a:spcPts val="816"/>
              </a:spcBef>
              <a:buFont typeface="Ericsson Hilda" panose="00000500000000000000" pitchFamily="2" charset="0"/>
              <a:buAutoNum type="arabicPeriod"/>
              <a:defRPr/>
            </a:pPr>
            <a:r>
              <a:rPr lang="en-US" sz="1200" dirty="0">
                <a:solidFill>
                  <a:srgbClr val="181818"/>
                </a:solidFill>
                <a:latin typeface="Franklin Gothic Book" panose="020B0503020102020204" pitchFamily="34" charset="0"/>
              </a:rPr>
              <a:t>Digital Badges</a:t>
            </a:r>
          </a:p>
          <a:p>
            <a:pPr marL="175895" indent="-175895" defTabSz="932597">
              <a:spcBef>
                <a:spcPts val="816"/>
              </a:spcBef>
              <a:buFont typeface="Ericsson Hilda" panose="00000500000000000000" pitchFamily="2" charset="0"/>
              <a:buAutoNum type="arabicPeriod"/>
              <a:defRPr/>
            </a:pPr>
            <a:endParaRPr lang="en-US" sz="1200" dirty="0">
              <a:solidFill>
                <a:srgbClr val="181818"/>
              </a:solidFill>
              <a:latin typeface="Franklin Gothic Book" panose="020B0503020102020204" pitchFamily="34" charset="0"/>
            </a:endParaRPr>
          </a:p>
          <a:p>
            <a:pPr marL="175895" indent="-175895">
              <a:buFont typeface="Ericsson Hilda" panose="00000500000000000000" pitchFamily="2" charset="0"/>
              <a:buAutoNum type="arabicPeriod"/>
              <a:defRPr/>
            </a:pPr>
            <a:r>
              <a:rPr lang="en-US" sz="1200" dirty="0">
                <a:solidFill>
                  <a:srgbClr val="181818"/>
                </a:solidFill>
                <a:latin typeface="Franklin Gothic Book" panose="020B0503020102020204" pitchFamily="34" charset="0"/>
              </a:rPr>
              <a:t>Communication and Recognition Plan</a:t>
            </a:r>
          </a:p>
          <a:p>
            <a:pPr marL="175895" indent="-175895">
              <a:buFont typeface="Ericsson Hilda" panose="00000500000000000000" pitchFamily="2" charset="0"/>
              <a:buAutoNum type="arabicPeriod"/>
              <a:defRPr/>
            </a:pPr>
            <a:r>
              <a:rPr lang="en-US" sz="1200" spc="0" dirty="0">
                <a:solidFill>
                  <a:srgbClr val="181818"/>
                </a:solidFill>
                <a:latin typeface="Franklin Gothic Book" panose="020B0503020102020204" pitchFamily="34" charset="0"/>
              </a:rPr>
              <a:t>MOO</a:t>
            </a:r>
            <a:r>
              <a:rPr lang="en-US" sz="1200" dirty="0">
                <a:solidFill>
                  <a:srgbClr val="181818"/>
                </a:solidFill>
                <a:latin typeface="Franklin Gothic Book" panose="020B0503020102020204" pitchFamily="34" charset="0"/>
              </a:rPr>
              <a:t> Community</a:t>
            </a:r>
            <a:br>
              <a:rPr lang="en-US" sz="1200" dirty="0">
                <a:solidFill>
                  <a:srgbClr val="181818"/>
                </a:solidFill>
                <a:latin typeface="Franklin Gothic Book" panose="020B0503020102020204" pitchFamily="34" charset="0"/>
              </a:rPr>
            </a:br>
            <a:r>
              <a:rPr lang="en-US" sz="1200" dirty="0">
                <a:solidFill>
                  <a:srgbClr val="181818"/>
                </a:solidFill>
                <a:latin typeface="Franklin Gothic Book" panose="020B0503020102020204" pitchFamily="34" charset="0"/>
              </a:rPr>
              <a:t>(Moments of Opportunity) </a:t>
            </a:r>
          </a:p>
        </p:txBody>
      </p:sp>
      <p:cxnSp>
        <p:nvCxnSpPr>
          <p:cNvPr id="29" name="Straight Connector 28">
            <a:extLst>
              <a:ext uri="{FF2B5EF4-FFF2-40B4-BE49-F238E27FC236}">
                <a16:creationId xmlns:a16="http://schemas.microsoft.com/office/drawing/2014/main" id="{279E6C90-7ECE-4424-D760-F5EFE60F3529}"/>
              </a:ext>
            </a:extLst>
          </p:cNvPr>
          <p:cNvCxnSpPr>
            <a:cxnSpLocks/>
          </p:cNvCxnSpPr>
          <p:nvPr/>
        </p:nvCxnSpPr>
        <p:spPr bwMode="auto">
          <a:xfrm>
            <a:off x="2345938" y="4981382"/>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30" name="Rectangle 29">
            <a:extLst>
              <a:ext uri="{FF2B5EF4-FFF2-40B4-BE49-F238E27FC236}">
                <a16:creationId xmlns:a16="http://schemas.microsoft.com/office/drawing/2014/main" id="{B20DCBEE-D81F-A8F9-4FE5-09A424B32A93}"/>
              </a:ext>
            </a:extLst>
          </p:cNvPr>
          <p:cNvSpPr/>
          <p:nvPr>
            <p:custDataLst>
              <p:tags r:id="rId17"/>
            </p:custDataLst>
          </p:nvPr>
        </p:nvSpPr>
        <p:spPr bwMode="auto">
          <a:xfrm>
            <a:off x="311404" y="4279569"/>
            <a:ext cx="1941563" cy="76459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dirty="0">
                <a:latin typeface="Franklin Gothic Medium" panose="020B0603020102020204" pitchFamily="34" charset="0"/>
              </a:rPr>
              <a:t>Deliverables</a:t>
            </a:r>
          </a:p>
        </p:txBody>
      </p:sp>
      <p:sp>
        <p:nvSpPr>
          <p:cNvPr id="31" name="Rectangle 30">
            <a:extLst>
              <a:ext uri="{FF2B5EF4-FFF2-40B4-BE49-F238E27FC236}">
                <a16:creationId xmlns:a16="http://schemas.microsoft.com/office/drawing/2014/main" id="{DB756673-893E-6C3C-89FE-1D5C1134651F}"/>
              </a:ext>
            </a:extLst>
          </p:cNvPr>
          <p:cNvSpPr/>
          <p:nvPr>
            <p:custDataLst>
              <p:tags r:id="rId18"/>
            </p:custDataLst>
          </p:nvPr>
        </p:nvSpPr>
        <p:spPr bwMode="auto">
          <a:xfrm>
            <a:off x="2222843" y="6051726"/>
            <a:ext cx="176635" cy="227067"/>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t" anchorCtr="0" forceAA="0" compatLnSpc="1">
            <a:prstTxWarp prst="textNoShape">
              <a:avLst/>
            </a:prstTxWarp>
            <a:noAutofit/>
          </a:bodyPr>
          <a:lstStyle/>
          <a:p>
            <a:pPr marL="183515" indent="-183515" defTabSz="932597">
              <a:spcBef>
                <a:spcPts val="816"/>
              </a:spcBef>
              <a:buFont typeface="Ericsson Hilda" panose="00000500000000000000" pitchFamily="2" charset="0"/>
              <a:buChar char="●"/>
              <a:defRPr/>
            </a:pPr>
            <a:endParaRPr lang="en-US" sz="1200" kern="0" dirty="0">
              <a:solidFill>
                <a:srgbClr val="FFFFFF"/>
              </a:solidFill>
              <a:latin typeface="Franklin Gothic Book" panose="020B0503020102020204" pitchFamily="34" charset="0"/>
            </a:endParaRPr>
          </a:p>
        </p:txBody>
      </p:sp>
      <p:sp>
        <p:nvSpPr>
          <p:cNvPr id="32" name="Content Placeholder 3">
            <a:extLst>
              <a:ext uri="{FF2B5EF4-FFF2-40B4-BE49-F238E27FC236}">
                <a16:creationId xmlns:a16="http://schemas.microsoft.com/office/drawing/2014/main" id="{60681059-ED98-0E04-FCEF-75BB14CC8A51}"/>
              </a:ext>
            </a:extLst>
          </p:cNvPr>
          <p:cNvSpPr txBox="1">
            <a:spLocks/>
          </p:cNvSpPr>
          <p:nvPr>
            <p:custDataLst>
              <p:tags r:id="rId19"/>
            </p:custDataLst>
          </p:nvPr>
        </p:nvSpPr>
        <p:spPr>
          <a:xfrm>
            <a:off x="2356582" y="5818402"/>
            <a:ext cx="9335109" cy="498586"/>
          </a:xfrm>
          <a:prstGeom prst="rect">
            <a:avLst/>
          </a:prstGeom>
          <a:solidFill>
            <a:schemeClr val="bg1"/>
          </a:solidFill>
          <a:ln w="12700">
            <a:noFill/>
          </a:ln>
        </p:spPr>
        <p:txBody>
          <a:bodyPr vert="horz" lIns="73433" tIns="36717" rIns="73433" bIns="36717" numCol="5"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175895" indent="-175895" defTabSz="932597">
              <a:spcBef>
                <a:spcPts val="816"/>
              </a:spcBef>
              <a:buFont typeface="Ericsson Hilda" panose="00000500000000000000" pitchFamily="2" charset="0"/>
              <a:buAutoNum type="arabicPeriod"/>
              <a:defRPr/>
            </a:pPr>
            <a:r>
              <a:rPr lang="en-US" sz="1200" spc="-31" dirty="0">
                <a:solidFill>
                  <a:srgbClr val="181818"/>
                </a:solidFill>
                <a:latin typeface="Franklin Gothic Book" panose="020B0503020102020204" pitchFamily="34" charset="0"/>
              </a:rPr>
              <a:t>Customers	</a:t>
            </a:r>
          </a:p>
          <a:p>
            <a:pPr marL="175895" indent="-175895" defTabSz="932597">
              <a:spcBef>
                <a:spcPts val="816"/>
              </a:spcBef>
              <a:buFont typeface="Ericsson Hilda" panose="00000500000000000000" pitchFamily="2" charset="0"/>
              <a:buAutoNum type="arabicPeriod"/>
              <a:defRPr/>
            </a:pPr>
            <a:r>
              <a:rPr lang="en-US" sz="1200" dirty="0">
                <a:solidFill>
                  <a:srgbClr val="181818"/>
                </a:solidFill>
                <a:latin typeface="Franklin Gothic Book" panose="020B0503020102020204" pitchFamily="34" charset="0"/>
              </a:rPr>
              <a:t>Entire organization</a:t>
            </a:r>
          </a:p>
          <a:p>
            <a:pPr marL="175895" indent="-175895" defTabSz="932597">
              <a:spcBef>
                <a:spcPts val="816"/>
              </a:spcBef>
              <a:buFont typeface="Ericsson Hilda" panose="00000500000000000000" pitchFamily="2" charset="0"/>
              <a:buAutoNum type="arabicPeriod"/>
              <a:defRPr/>
            </a:pPr>
            <a:r>
              <a:rPr lang="en-US" sz="1200" spc="-31" dirty="0">
                <a:solidFill>
                  <a:srgbClr val="181818"/>
                </a:solidFill>
                <a:latin typeface="Franklin Gothic Book" panose="020B0503020102020204" pitchFamily="34" charset="0"/>
              </a:rPr>
              <a:t>CX, HR and L&amp;D teams</a:t>
            </a:r>
          </a:p>
          <a:p>
            <a:pPr marL="175895" indent="-175895" defTabSz="932597">
              <a:spcBef>
                <a:spcPts val="816"/>
              </a:spcBef>
              <a:buFont typeface="Ericsson Hilda" panose="00000500000000000000" pitchFamily="2" charset="0"/>
              <a:buAutoNum type="arabicPeriod"/>
              <a:defRPr/>
            </a:pPr>
            <a:r>
              <a:rPr lang="en-US" sz="1200" dirty="0">
                <a:solidFill>
                  <a:srgbClr val="181818"/>
                </a:solidFill>
                <a:latin typeface="Franklin Gothic Book" panose="020B0503020102020204" pitchFamily="34" charset="0"/>
              </a:rPr>
              <a:t>CX team members</a:t>
            </a:r>
          </a:p>
          <a:p>
            <a:pPr marL="175895" indent="-175895" defTabSz="932597">
              <a:spcBef>
                <a:spcPts val="816"/>
              </a:spcBef>
              <a:buFont typeface="Ericsson Hilda" panose="00000500000000000000" pitchFamily="2" charset="0"/>
              <a:buAutoNum type="arabicPeriod"/>
              <a:defRPr/>
            </a:pPr>
            <a:r>
              <a:rPr lang="en-US" sz="1200" spc="-31" dirty="0">
                <a:solidFill>
                  <a:srgbClr val="181818"/>
                </a:solidFill>
                <a:latin typeface="Franklin Gothic Book" panose="020B0503020102020204" pitchFamily="34" charset="0"/>
              </a:rPr>
              <a:t>CX Leadership Council and Experience Leaders Network</a:t>
            </a:r>
          </a:p>
        </p:txBody>
      </p:sp>
      <p:sp>
        <p:nvSpPr>
          <p:cNvPr id="33" name="Content Placeholder 3">
            <a:extLst>
              <a:ext uri="{FF2B5EF4-FFF2-40B4-BE49-F238E27FC236}">
                <a16:creationId xmlns:a16="http://schemas.microsoft.com/office/drawing/2014/main" id="{B4577536-0FAF-F32D-7DE4-3DA0D3B62539}"/>
              </a:ext>
            </a:extLst>
          </p:cNvPr>
          <p:cNvSpPr txBox="1">
            <a:spLocks/>
          </p:cNvSpPr>
          <p:nvPr>
            <p:custDataLst>
              <p:tags r:id="rId20"/>
            </p:custDataLst>
          </p:nvPr>
        </p:nvSpPr>
        <p:spPr>
          <a:xfrm>
            <a:off x="2382514" y="1235086"/>
            <a:ext cx="9335108" cy="379043"/>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spcBef>
                <a:spcPts val="0"/>
              </a:spcBef>
              <a:spcAft>
                <a:spcPts val="0"/>
              </a:spcAft>
              <a:buNone/>
            </a:pPr>
            <a:r>
              <a:rPr lang="en-US" sz="1200" spc="0" dirty="0">
                <a:solidFill>
                  <a:schemeClr val="accent6">
                    <a:lumMod val="50000"/>
                  </a:schemeClr>
                </a:solidFill>
                <a:latin typeface="Franklin Gothic Book" panose="020B0503020102020204" pitchFamily="34" charset="0"/>
              </a:rPr>
              <a:t>To become an experience-led organization, we must define and develop new skills, competencies, and capabilities.  Our business results are dependent on employees delivering great experiences to our customers. </a:t>
            </a:r>
          </a:p>
        </p:txBody>
      </p:sp>
      <p:sp>
        <p:nvSpPr>
          <p:cNvPr id="34" name="Rectangle 33">
            <a:extLst>
              <a:ext uri="{FF2B5EF4-FFF2-40B4-BE49-F238E27FC236}">
                <a16:creationId xmlns:a16="http://schemas.microsoft.com/office/drawing/2014/main" id="{B5EA21DD-C0E5-7495-899F-69D3E83458C6}"/>
              </a:ext>
            </a:extLst>
          </p:cNvPr>
          <p:cNvSpPr/>
          <p:nvPr>
            <p:custDataLst>
              <p:tags r:id="rId21"/>
            </p:custDataLst>
          </p:nvPr>
        </p:nvSpPr>
        <p:spPr bwMode="auto">
          <a:xfrm>
            <a:off x="457200" y="695446"/>
            <a:ext cx="11518900" cy="581012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2400" dirty="0">
              <a:gradFill>
                <a:gsLst>
                  <a:gs pos="0">
                    <a:schemeClr val="accent1">
                      <a:lumMod val="5000"/>
                      <a:lumOff val="95000"/>
                    </a:schemeClr>
                  </a:gs>
                  <a:gs pos="100000">
                    <a:schemeClr val="bg1"/>
                  </a:gs>
                </a:gsLst>
                <a:lin ang="5400000" scaled="1"/>
              </a:gradFill>
              <a:latin typeface="Franklin Gothic Book" panose="020B0503020102020204" pitchFamily="34" charset="0"/>
              <a:ea typeface="Segoe UI" pitchFamily="34" charset="0"/>
              <a:cs typeface="Segoe UI" pitchFamily="34" charset="0"/>
            </a:endParaRPr>
          </a:p>
        </p:txBody>
      </p:sp>
      <p:sp>
        <p:nvSpPr>
          <p:cNvPr id="35" name="Rectangle 34">
            <a:extLst>
              <a:ext uri="{FF2B5EF4-FFF2-40B4-BE49-F238E27FC236}">
                <a16:creationId xmlns:a16="http://schemas.microsoft.com/office/drawing/2014/main" id="{73FF92DC-4109-B472-9340-2BCE882F0C0D}"/>
              </a:ext>
            </a:extLst>
          </p:cNvPr>
          <p:cNvSpPr/>
          <p:nvPr>
            <p:custDataLst>
              <p:tags r:id="rId22"/>
            </p:custDataLst>
          </p:nvPr>
        </p:nvSpPr>
        <p:spPr bwMode="auto">
          <a:xfrm>
            <a:off x="599275" y="772983"/>
            <a:ext cx="9596836" cy="333684"/>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defTabSz="932597">
              <a:spcBef>
                <a:spcPts val="816"/>
              </a:spcBef>
              <a:defRPr/>
            </a:pPr>
            <a:r>
              <a:rPr lang="en-US" sz="1600" kern="0" dirty="0">
                <a:latin typeface="Franklin Gothic Medium" panose="020B0603020102020204" pitchFamily="34" charset="0"/>
              </a:rPr>
              <a:t>Storytelling Framework: </a:t>
            </a:r>
            <a:r>
              <a:rPr lang="en-US" sz="1600" kern="0" dirty="0">
                <a:latin typeface="Franklin Gothic Book" panose="020B0503020102020204" pitchFamily="34" charset="0"/>
              </a:rPr>
              <a:t>Building Customer-Centric Capabilities </a:t>
            </a:r>
          </a:p>
        </p:txBody>
      </p:sp>
      <p:sp>
        <p:nvSpPr>
          <p:cNvPr id="36" name="Freeform 102">
            <a:extLst>
              <a:ext uri="{FF2B5EF4-FFF2-40B4-BE49-F238E27FC236}">
                <a16:creationId xmlns:a16="http://schemas.microsoft.com/office/drawing/2014/main" id="{A5A30DC4-E857-4036-6C1D-84D284712639}"/>
              </a:ext>
            </a:extLst>
          </p:cNvPr>
          <p:cNvSpPr>
            <a:spLocks/>
          </p:cNvSpPr>
          <p:nvPr>
            <p:custDataLst>
              <p:tags r:id="rId23"/>
            </p:custDataLst>
          </p:nvPr>
        </p:nvSpPr>
        <p:spPr bwMode="black">
          <a:xfrm rot="2374562">
            <a:off x="2843443" y="3735110"/>
            <a:ext cx="281152" cy="362524"/>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chemeClr val="accent4"/>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7" name="Freeform 102">
            <a:extLst>
              <a:ext uri="{FF2B5EF4-FFF2-40B4-BE49-F238E27FC236}">
                <a16:creationId xmlns:a16="http://schemas.microsoft.com/office/drawing/2014/main" id="{08931DA0-C52F-9834-C4FF-75E36316B334}"/>
              </a:ext>
            </a:extLst>
          </p:cNvPr>
          <p:cNvSpPr>
            <a:spLocks/>
          </p:cNvSpPr>
          <p:nvPr>
            <p:custDataLst>
              <p:tags r:id="rId24"/>
            </p:custDataLst>
          </p:nvPr>
        </p:nvSpPr>
        <p:spPr bwMode="black">
          <a:xfrm rot="2374562">
            <a:off x="5934035" y="3735110"/>
            <a:ext cx="281152" cy="362524"/>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chemeClr val="accent4"/>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8" name="Freeform 102">
            <a:extLst>
              <a:ext uri="{FF2B5EF4-FFF2-40B4-BE49-F238E27FC236}">
                <a16:creationId xmlns:a16="http://schemas.microsoft.com/office/drawing/2014/main" id="{0C8196F2-9CC9-C007-9C1A-E4834857CFEC}"/>
              </a:ext>
            </a:extLst>
          </p:cNvPr>
          <p:cNvSpPr>
            <a:spLocks/>
          </p:cNvSpPr>
          <p:nvPr>
            <p:custDataLst>
              <p:tags r:id="rId25"/>
            </p:custDataLst>
          </p:nvPr>
        </p:nvSpPr>
        <p:spPr bwMode="black">
          <a:xfrm rot="2374562">
            <a:off x="9309673" y="3735110"/>
            <a:ext cx="281152" cy="362524"/>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chemeClr val="accent4"/>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222024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72435-6DBF-CD05-0904-C792F22AF8CA}"/>
              </a:ext>
            </a:extLst>
          </p:cNvPr>
          <p:cNvSpPr>
            <a:spLocks noGrp="1"/>
          </p:cNvSpPr>
          <p:nvPr>
            <p:ph type="title"/>
          </p:nvPr>
        </p:nvSpPr>
        <p:spPr>
          <a:xfrm>
            <a:off x="457200" y="356760"/>
            <a:ext cx="11518900" cy="232115"/>
          </a:xfrm>
        </p:spPr>
        <p:txBody>
          <a:bodyPr/>
          <a:lstStyle/>
          <a:p>
            <a:r>
              <a:rPr lang="en-US" sz="2000" spc="0" dirty="0">
                <a:latin typeface="Franklin Gothic Medium" panose="020B0603020102020204" pitchFamily="34" charset="0"/>
                <a:cs typeface="Segoe UI"/>
              </a:rPr>
              <a:t>Template: Storytelling Framework</a:t>
            </a:r>
            <a:endParaRPr lang="en-US" sz="2000" spc="0" dirty="0">
              <a:latin typeface="Franklin Gothic Medium" panose="020B0603020102020204" pitchFamily="34" charset="0"/>
            </a:endParaRPr>
          </a:p>
        </p:txBody>
      </p:sp>
      <p:sp>
        <p:nvSpPr>
          <p:cNvPr id="4" name="Content Placeholder 3">
            <a:extLst>
              <a:ext uri="{FF2B5EF4-FFF2-40B4-BE49-F238E27FC236}">
                <a16:creationId xmlns:a16="http://schemas.microsoft.com/office/drawing/2014/main" id="{66F9D841-CDB0-F69C-7F3C-7FA298B32F4A}"/>
              </a:ext>
            </a:extLst>
          </p:cNvPr>
          <p:cNvSpPr txBox="1">
            <a:spLocks/>
          </p:cNvSpPr>
          <p:nvPr>
            <p:custDataLst>
              <p:tags r:id="rId1"/>
            </p:custDataLst>
          </p:nvPr>
        </p:nvSpPr>
        <p:spPr>
          <a:xfrm>
            <a:off x="2367231" y="5024290"/>
            <a:ext cx="9313813" cy="659099"/>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How you will accomplish </a:t>
            </a:r>
            <a:endParaRPr lang="sv-SE" sz="1200" spc="0" dirty="0">
              <a:solidFill>
                <a:srgbClr val="181818"/>
              </a:solidFill>
              <a:latin typeface="Franklin Gothic Book" panose="020B0503020102020204" pitchFamily="34" charset="0"/>
            </a:endParaRPr>
          </a:p>
        </p:txBody>
      </p:sp>
      <p:sp>
        <p:nvSpPr>
          <p:cNvPr id="5" name="Content Placeholder 3">
            <a:extLst>
              <a:ext uri="{FF2B5EF4-FFF2-40B4-BE49-F238E27FC236}">
                <a16:creationId xmlns:a16="http://schemas.microsoft.com/office/drawing/2014/main" id="{2FC61E07-D8AE-6294-0CAC-9B5117A43DA5}"/>
              </a:ext>
            </a:extLst>
          </p:cNvPr>
          <p:cNvSpPr txBox="1">
            <a:spLocks/>
          </p:cNvSpPr>
          <p:nvPr>
            <p:custDataLst>
              <p:tags r:id="rId2"/>
            </p:custDataLst>
          </p:nvPr>
        </p:nvSpPr>
        <p:spPr>
          <a:xfrm>
            <a:off x="2373010" y="1777739"/>
            <a:ext cx="9335109" cy="764590"/>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Describe your initiative in detail</a:t>
            </a:r>
          </a:p>
        </p:txBody>
      </p:sp>
      <p:sp>
        <p:nvSpPr>
          <p:cNvPr id="7" name="Rectangle 6">
            <a:extLst>
              <a:ext uri="{FF2B5EF4-FFF2-40B4-BE49-F238E27FC236}">
                <a16:creationId xmlns:a16="http://schemas.microsoft.com/office/drawing/2014/main" id="{98CE54C1-6DA4-1A51-C006-70A865E14CC1}"/>
              </a:ext>
            </a:extLst>
          </p:cNvPr>
          <p:cNvSpPr/>
          <p:nvPr>
            <p:custDataLst>
              <p:tags r:id="rId3"/>
            </p:custDataLst>
          </p:nvPr>
        </p:nvSpPr>
        <p:spPr bwMode="auto">
          <a:xfrm>
            <a:off x="338478" y="1012811"/>
            <a:ext cx="1941563" cy="94457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dirty="0">
                <a:latin typeface="Franklin Gothic Medium" panose="020B0603020102020204" pitchFamily="34" charset="0"/>
              </a:rPr>
              <a:t>Problem Statement</a:t>
            </a:r>
          </a:p>
        </p:txBody>
      </p:sp>
      <p:sp>
        <p:nvSpPr>
          <p:cNvPr id="8" name="Rectangle 7">
            <a:extLst>
              <a:ext uri="{FF2B5EF4-FFF2-40B4-BE49-F238E27FC236}">
                <a16:creationId xmlns:a16="http://schemas.microsoft.com/office/drawing/2014/main" id="{3D136F6D-6887-0173-1099-E81DE414B76A}"/>
              </a:ext>
            </a:extLst>
          </p:cNvPr>
          <p:cNvSpPr/>
          <p:nvPr>
            <p:custDataLst>
              <p:tags r:id="rId4"/>
            </p:custDataLst>
          </p:nvPr>
        </p:nvSpPr>
        <p:spPr bwMode="auto">
          <a:xfrm>
            <a:off x="338478" y="3612032"/>
            <a:ext cx="1941563" cy="66753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a:latin typeface="Franklin Gothic Medium" panose="020B0603020102020204" pitchFamily="34" charset="0"/>
              </a:rPr>
              <a:t>Expected Outcomes</a:t>
            </a:r>
          </a:p>
        </p:txBody>
      </p:sp>
      <p:sp>
        <p:nvSpPr>
          <p:cNvPr id="9" name="Content Placeholder 3">
            <a:extLst>
              <a:ext uri="{FF2B5EF4-FFF2-40B4-BE49-F238E27FC236}">
                <a16:creationId xmlns:a16="http://schemas.microsoft.com/office/drawing/2014/main" id="{D879737F-DB2F-7761-350C-1D7AE4CE2A1C}"/>
              </a:ext>
            </a:extLst>
          </p:cNvPr>
          <p:cNvSpPr txBox="1">
            <a:spLocks/>
          </p:cNvSpPr>
          <p:nvPr>
            <p:custDataLst>
              <p:tags r:id="rId5"/>
            </p:custDataLst>
          </p:nvPr>
        </p:nvSpPr>
        <p:spPr>
          <a:xfrm>
            <a:off x="3135331" y="3716371"/>
            <a:ext cx="3058713" cy="379662"/>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KPIs/Metrics</a:t>
            </a:r>
            <a:endParaRPr lang="sv-SE" sz="1200" spc="0" dirty="0">
              <a:solidFill>
                <a:srgbClr val="181818"/>
              </a:solidFill>
              <a:latin typeface="Franklin Gothic Book" panose="020B0503020102020204" pitchFamily="34" charset="0"/>
            </a:endParaRPr>
          </a:p>
        </p:txBody>
      </p:sp>
      <p:sp>
        <p:nvSpPr>
          <p:cNvPr id="10" name="Rectangle 9">
            <a:extLst>
              <a:ext uri="{FF2B5EF4-FFF2-40B4-BE49-F238E27FC236}">
                <a16:creationId xmlns:a16="http://schemas.microsoft.com/office/drawing/2014/main" id="{3AF3CF7D-82F9-88D2-1FC6-F1CD4A48CEF5}"/>
              </a:ext>
            </a:extLst>
          </p:cNvPr>
          <p:cNvSpPr/>
          <p:nvPr>
            <p:custDataLst>
              <p:tags r:id="rId6"/>
            </p:custDataLst>
          </p:nvPr>
        </p:nvSpPr>
        <p:spPr bwMode="auto">
          <a:xfrm>
            <a:off x="338478" y="2555456"/>
            <a:ext cx="1941563" cy="81139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dirty="0">
                <a:latin typeface="Franklin Gothic Medium" panose="020B0603020102020204" pitchFamily="34" charset="0"/>
              </a:rPr>
              <a:t>Reasons to Believe</a:t>
            </a:r>
          </a:p>
        </p:txBody>
      </p:sp>
      <p:cxnSp>
        <p:nvCxnSpPr>
          <p:cNvPr id="11" name="Straight Connector 10">
            <a:extLst>
              <a:ext uri="{FF2B5EF4-FFF2-40B4-BE49-F238E27FC236}">
                <a16:creationId xmlns:a16="http://schemas.microsoft.com/office/drawing/2014/main" id="{A7A1A104-CA26-9429-71E7-CB43F64635F4}"/>
              </a:ext>
            </a:extLst>
          </p:cNvPr>
          <p:cNvCxnSpPr>
            <a:cxnSpLocks/>
          </p:cNvCxnSpPr>
          <p:nvPr/>
        </p:nvCxnSpPr>
        <p:spPr bwMode="auto">
          <a:xfrm>
            <a:off x="2373012" y="1679003"/>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12" name="Straight Connector 11">
            <a:extLst>
              <a:ext uri="{FF2B5EF4-FFF2-40B4-BE49-F238E27FC236}">
                <a16:creationId xmlns:a16="http://schemas.microsoft.com/office/drawing/2014/main" id="{A95AABB5-6F3D-4471-9CA8-F14E0D792B8E}"/>
              </a:ext>
            </a:extLst>
          </p:cNvPr>
          <p:cNvCxnSpPr>
            <a:cxnSpLocks/>
          </p:cNvCxnSpPr>
          <p:nvPr/>
        </p:nvCxnSpPr>
        <p:spPr bwMode="auto">
          <a:xfrm>
            <a:off x="2373012" y="2645706"/>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13" name="Straight Connector 12">
            <a:extLst>
              <a:ext uri="{FF2B5EF4-FFF2-40B4-BE49-F238E27FC236}">
                <a16:creationId xmlns:a16="http://schemas.microsoft.com/office/drawing/2014/main" id="{A4AC633F-0882-2E05-80F4-175E9C4B19AA}"/>
              </a:ext>
            </a:extLst>
          </p:cNvPr>
          <p:cNvCxnSpPr>
            <a:cxnSpLocks/>
          </p:cNvCxnSpPr>
          <p:nvPr/>
        </p:nvCxnSpPr>
        <p:spPr bwMode="auto">
          <a:xfrm>
            <a:off x="2373012" y="3553720"/>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14" name="Rectangle 13">
            <a:extLst>
              <a:ext uri="{FF2B5EF4-FFF2-40B4-BE49-F238E27FC236}">
                <a16:creationId xmlns:a16="http://schemas.microsoft.com/office/drawing/2014/main" id="{C8E51A4D-394B-E9F0-6C93-C0D67DEE3411}"/>
              </a:ext>
            </a:extLst>
          </p:cNvPr>
          <p:cNvSpPr/>
          <p:nvPr>
            <p:custDataLst>
              <p:tags r:id="rId7"/>
            </p:custDataLst>
          </p:nvPr>
        </p:nvSpPr>
        <p:spPr bwMode="auto">
          <a:xfrm>
            <a:off x="338478" y="1840704"/>
            <a:ext cx="1941563" cy="76459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a:latin typeface="Franklin Gothic Medium" panose="020B0603020102020204" pitchFamily="34" charset="0"/>
              </a:rPr>
              <a:t>Project Vision/Goal</a:t>
            </a:r>
          </a:p>
        </p:txBody>
      </p:sp>
      <p:sp>
        <p:nvSpPr>
          <p:cNvPr id="15" name="Rectangle 14">
            <a:extLst>
              <a:ext uri="{FF2B5EF4-FFF2-40B4-BE49-F238E27FC236}">
                <a16:creationId xmlns:a16="http://schemas.microsoft.com/office/drawing/2014/main" id="{C8AA1DD6-DF8A-0D93-4A8E-A92E6313E668}"/>
              </a:ext>
            </a:extLst>
          </p:cNvPr>
          <p:cNvSpPr/>
          <p:nvPr>
            <p:custDataLst>
              <p:tags r:id="rId8"/>
            </p:custDataLst>
          </p:nvPr>
        </p:nvSpPr>
        <p:spPr bwMode="auto">
          <a:xfrm>
            <a:off x="338478" y="5642883"/>
            <a:ext cx="1941563" cy="579692"/>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a:latin typeface="Franklin Gothic Medium" panose="020B0603020102020204" pitchFamily="34" charset="0"/>
              </a:rPr>
              <a:t>Key Stakeholders</a:t>
            </a:r>
          </a:p>
        </p:txBody>
      </p:sp>
      <p:cxnSp>
        <p:nvCxnSpPr>
          <p:cNvPr id="16" name="Straight Connector 15">
            <a:extLst>
              <a:ext uri="{FF2B5EF4-FFF2-40B4-BE49-F238E27FC236}">
                <a16:creationId xmlns:a16="http://schemas.microsoft.com/office/drawing/2014/main" id="{40434FC6-C774-E68F-6D35-255D59E39A02}"/>
              </a:ext>
            </a:extLst>
          </p:cNvPr>
          <p:cNvCxnSpPr>
            <a:cxnSpLocks/>
          </p:cNvCxnSpPr>
          <p:nvPr/>
        </p:nvCxnSpPr>
        <p:spPr bwMode="auto">
          <a:xfrm>
            <a:off x="2373012" y="5714973"/>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17" name="Rectangle 16">
            <a:extLst>
              <a:ext uri="{FF2B5EF4-FFF2-40B4-BE49-F238E27FC236}">
                <a16:creationId xmlns:a16="http://schemas.microsoft.com/office/drawing/2014/main" id="{396525D9-9CB0-57E3-91D3-A020B7D04459}"/>
              </a:ext>
            </a:extLst>
          </p:cNvPr>
          <p:cNvSpPr/>
          <p:nvPr>
            <p:custDataLst>
              <p:tags r:id="rId9"/>
            </p:custDataLst>
          </p:nvPr>
        </p:nvSpPr>
        <p:spPr bwMode="auto">
          <a:xfrm>
            <a:off x="338478" y="5037103"/>
            <a:ext cx="1941563" cy="65909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a:latin typeface="Franklin Gothic Medium" panose="020B0603020102020204" pitchFamily="34" charset="0"/>
              </a:rPr>
              <a:t>Approach</a:t>
            </a:r>
          </a:p>
        </p:txBody>
      </p:sp>
      <p:cxnSp>
        <p:nvCxnSpPr>
          <p:cNvPr id="18" name="Straight Connector 17">
            <a:extLst>
              <a:ext uri="{FF2B5EF4-FFF2-40B4-BE49-F238E27FC236}">
                <a16:creationId xmlns:a16="http://schemas.microsoft.com/office/drawing/2014/main" id="{B40A9421-4CAD-DB15-0076-F9ADECA368BD}"/>
              </a:ext>
            </a:extLst>
          </p:cNvPr>
          <p:cNvCxnSpPr>
            <a:cxnSpLocks/>
          </p:cNvCxnSpPr>
          <p:nvPr/>
        </p:nvCxnSpPr>
        <p:spPr bwMode="auto">
          <a:xfrm>
            <a:off x="2373012" y="4209755"/>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19" name="Content Placeholder 3">
            <a:extLst>
              <a:ext uri="{FF2B5EF4-FFF2-40B4-BE49-F238E27FC236}">
                <a16:creationId xmlns:a16="http://schemas.microsoft.com/office/drawing/2014/main" id="{73B18F50-B102-AD66-8543-939ECB0FC9BC}"/>
              </a:ext>
            </a:extLst>
          </p:cNvPr>
          <p:cNvSpPr txBox="1">
            <a:spLocks/>
          </p:cNvSpPr>
          <p:nvPr>
            <p:custDataLst>
              <p:tags r:id="rId10"/>
            </p:custDataLst>
          </p:nvPr>
        </p:nvSpPr>
        <p:spPr>
          <a:xfrm>
            <a:off x="2373011" y="2683487"/>
            <a:ext cx="2026479" cy="932126"/>
          </a:xfrm>
          <a:prstGeom prst="rect">
            <a:avLst/>
          </a:prstGeom>
          <a:noFill/>
          <a:ln w="12700">
            <a:noFill/>
          </a:ln>
        </p:spPr>
        <p:txBody>
          <a:bodyPr vert="horz" lIns="73433" tIns="36717" rIns="73433" bIns="36717"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Benefit 2</a:t>
            </a:r>
          </a:p>
        </p:txBody>
      </p:sp>
      <p:sp>
        <p:nvSpPr>
          <p:cNvPr id="20" name="Content Placeholder 3">
            <a:extLst>
              <a:ext uri="{FF2B5EF4-FFF2-40B4-BE49-F238E27FC236}">
                <a16:creationId xmlns:a16="http://schemas.microsoft.com/office/drawing/2014/main" id="{F8355B8E-D751-6232-8F90-B1447CAEE448}"/>
              </a:ext>
            </a:extLst>
          </p:cNvPr>
          <p:cNvSpPr txBox="1">
            <a:spLocks/>
          </p:cNvSpPr>
          <p:nvPr>
            <p:custDataLst>
              <p:tags r:id="rId11"/>
            </p:custDataLst>
          </p:nvPr>
        </p:nvSpPr>
        <p:spPr>
          <a:xfrm>
            <a:off x="4610307" y="2683487"/>
            <a:ext cx="2201494" cy="944570"/>
          </a:xfrm>
          <a:prstGeom prst="rect">
            <a:avLst/>
          </a:prstGeom>
          <a:noFill/>
          <a:ln w="12700">
            <a:noFill/>
          </a:ln>
        </p:spPr>
        <p:txBody>
          <a:bodyPr vert="horz" lIns="73433" tIns="36717" rIns="73433" bIns="36717"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Benefit 2</a:t>
            </a:r>
          </a:p>
        </p:txBody>
      </p:sp>
      <p:sp>
        <p:nvSpPr>
          <p:cNvPr id="21" name="Content Placeholder 3">
            <a:extLst>
              <a:ext uri="{FF2B5EF4-FFF2-40B4-BE49-F238E27FC236}">
                <a16:creationId xmlns:a16="http://schemas.microsoft.com/office/drawing/2014/main" id="{732D410E-C9D4-46ED-FA94-17F5B52AB632}"/>
              </a:ext>
            </a:extLst>
          </p:cNvPr>
          <p:cNvSpPr txBox="1">
            <a:spLocks/>
          </p:cNvSpPr>
          <p:nvPr>
            <p:custDataLst>
              <p:tags r:id="rId12"/>
            </p:custDataLst>
          </p:nvPr>
        </p:nvSpPr>
        <p:spPr>
          <a:xfrm>
            <a:off x="7125859" y="2683487"/>
            <a:ext cx="2201475" cy="944570"/>
          </a:xfrm>
          <a:prstGeom prst="rect">
            <a:avLst/>
          </a:prstGeom>
          <a:noFill/>
          <a:ln w="12700">
            <a:noFill/>
          </a:ln>
        </p:spPr>
        <p:txBody>
          <a:bodyPr vert="horz" lIns="73433" tIns="36717" rIns="73433" bIns="36717"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Benefit 3</a:t>
            </a:r>
          </a:p>
        </p:txBody>
      </p:sp>
      <p:sp>
        <p:nvSpPr>
          <p:cNvPr id="22" name="Content Placeholder 3">
            <a:extLst>
              <a:ext uri="{FF2B5EF4-FFF2-40B4-BE49-F238E27FC236}">
                <a16:creationId xmlns:a16="http://schemas.microsoft.com/office/drawing/2014/main" id="{BBFFE76E-0F44-63D4-7C24-B7DF95ACE892}"/>
              </a:ext>
            </a:extLst>
          </p:cNvPr>
          <p:cNvSpPr txBox="1">
            <a:spLocks/>
          </p:cNvSpPr>
          <p:nvPr>
            <p:custDataLst>
              <p:tags r:id="rId13"/>
            </p:custDataLst>
          </p:nvPr>
        </p:nvSpPr>
        <p:spPr>
          <a:xfrm>
            <a:off x="9450249" y="2681310"/>
            <a:ext cx="2039870" cy="944570"/>
          </a:xfrm>
          <a:prstGeom prst="rect">
            <a:avLst/>
          </a:prstGeom>
          <a:noFill/>
          <a:ln w="12700">
            <a:noFill/>
          </a:ln>
        </p:spPr>
        <p:txBody>
          <a:bodyPr vert="horz" lIns="73433" tIns="36717" rIns="73433" bIns="36717" rtlCol="0" anchor="t">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Benefit 4</a:t>
            </a:r>
          </a:p>
        </p:txBody>
      </p:sp>
      <p:cxnSp>
        <p:nvCxnSpPr>
          <p:cNvPr id="23" name="Straight Connector 22">
            <a:extLst>
              <a:ext uri="{FF2B5EF4-FFF2-40B4-BE49-F238E27FC236}">
                <a16:creationId xmlns:a16="http://schemas.microsoft.com/office/drawing/2014/main" id="{4D94084A-8F85-1DAE-7B39-69C188DA3B13}"/>
              </a:ext>
            </a:extLst>
          </p:cNvPr>
          <p:cNvCxnSpPr>
            <a:cxnSpLocks/>
          </p:cNvCxnSpPr>
          <p:nvPr/>
        </p:nvCxnSpPr>
        <p:spPr bwMode="auto">
          <a:xfrm>
            <a:off x="4476109" y="2737954"/>
            <a:ext cx="0" cy="740044"/>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24" name="Straight Connector 23">
            <a:extLst>
              <a:ext uri="{FF2B5EF4-FFF2-40B4-BE49-F238E27FC236}">
                <a16:creationId xmlns:a16="http://schemas.microsoft.com/office/drawing/2014/main" id="{B00C87D7-9EB0-3B2E-F8A6-5E00944C307A}"/>
              </a:ext>
            </a:extLst>
          </p:cNvPr>
          <p:cNvCxnSpPr>
            <a:cxnSpLocks/>
          </p:cNvCxnSpPr>
          <p:nvPr/>
        </p:nvCxnSpPr>
        <p:spPr bwMode="auto">
          <a:xfrm>
            <a:off x="6898892" y="2737954"/>
            <a:ext cx="0" cy="740044"/>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25" name="Straight Connector 24">
            <a:extLst>
              <a:ext uri="{FF2B5EF4-FFF2-40B4-BE49-F238E27FC236}">
                <a16:creationId xmlns:a16="http://schemas.microsoft.com/office/drawing/2014/main" id="{93B2204A-0FF0-7B6D-807A-9596403ADB5B}"/>
              </a:ext>
            </a:extLst>
          </p:cNvPr>
          <p:cNvCxnSpPr>
            <a:cxnSpLocks/>
          </p:cNvCxnSpPr>
          <p:nvPr/>
        </p:nvCxnSpPr>
        <p:spPr bwMode="auto">
          <a:xfrm>
            <a:off x="9307988" y="2737954"/>
            <a:ext cx="0" cy="740044"/>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26" name="Content Placeholder 3">
            <a:extLst>
              <a:ext uri="{FF2B5EF4-FFF2-40B4-BE49-F238E27FC236}">
                <a16:creationId xmlns:a16="http://schemas.microsoft.com/office/drawing/2014/main" id="{1D7B0111-FF3F-801C-AF1C-3373421F2A1E}"/>
              </a:ext>
            </a:extLst>
          </p:cNvPr>
          <p:cNvSpPr txBox="1">
            <a:spLocks/>
          </p:cNvSpPr>
          <p:nvPr>
            <p:custDataLst>
              <p:tags r:id="rId14"/>
            </p:custDataLst>
          </p:nvPr>
        </p:nvSpPr>
        <p:spPr>
          <a:xfrm>
            <a:off x="6258054" y="3716371"/>
            <a:ext cx="2201475" cy="379047"/>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KPIs/Metrics</a:t>
            </a:r>
            <a:endParaRPr lang="sv-SE" sz="1200" spc="0" dirty="0">
              <a:solidFill>
                <a:srgbClr val="181818"/>
              </a:solidFill>
              <a:latin typeface="Franklin Gothic Book" panose="020B0503020102020204" pitchFamily="34" charset="0"/>
            </a:endParaRPr>
          </a:p>
        </p:txBody>
      </p:sp>
      <p:sp>
        <p:nvSpPr>
          <p:cNvPr id="27" name="Content Placeholder 3">
            <a:extLst>
              <a:ext uri="{FF2B5EF4-FFF2-40B4-BE49-F238E27FC236}">
                <a16:creationId xmlns:a16="http://schemas.microsoft.com/office/drawing/2014/main" id="{2FD07267-28C3-46A4-7ED6-A5F9896EFA0C}"/>
              </a:ext>
            </a:extLst>
          </p:cNvPr>
          <p:cNvSpPr txBox="1">
            <a:spLocks/>
          </p:cNvSpPr>
          <p:nvPr>
            <p:custDataLst>
              <p:tags r:id="rId15"/>
            </p:custDataLst>
          </p:nvPr>
        </p:nvSpPr>
        <p:spPr>
          <a:xfrm>
            <a:off x="9561395" y="3716371"/>
            <a:ext cx="2414312" cy="379043"/>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buNone/>
              <a:defRPr/>
            </a:pPr>
            <a:r>
              <a:rPr lang="en-US" sz="1200" spc="0" dirty="0">
                <a:solidFill>
                  <a:srgbClr val="181818"/>
                </a:solidFill>
                <a:latin typeface="Franklin Gothic Book" panose="020B0503020102020204" pitchFamily="34" charset="0"/>
              </a:rPr>
              <a:t>KPIs/Metrics</a:t>
            </a:r>
            <a:endParaRPr lang="sv-SE" sz="1200" spc="0" dirty="0">
              <a:solidFill>
                <a:srgbClr val="181818"/>
              </a:solidFill>
              <a:latin typeface="Franklin Gothic Book" panose="020B0503020102020204" pitchFamily="34" charset="0"/>
            </a:endParaRPr>
          </a:p>
        </p:txBody>
      </p:sp>
      <p:cxnSp>
        <p:nvCxnSpPr>
          <p:cNvPr id="29" name="Straight Connector 28">
            <a:extLst>
              <a:ext uri="{FF2B5EF4-FFF2-40B4-BE49-F238E27FC236}">
                <a16:creationId xmlns:a16="http://schemas.microsoft.com/office/drawing/2014/main" id="{279E6C90-7ECE-4424-D760-F5EFE60F3529}"/>
              </a:ext>
            </a:extLst>
          </p:cNvPr>
          <p:cNvCxnSpPr>
            <a:cxnSpLocks/>
          </p:cNvCxnSpPr>
          <p:nvPr/>
        </p:nvCxnSpPr>
        <p:spPr bwMode="auto">
          <a:xfrm>
            <a:off x="2345938" y="4981382"/>
            <a:ext cx="9335108"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30" name="Rectangle 29">
            <a:extLst>
              <a:ext uri="{FF2B5EF4-FFF2-40B4-BE49-F238E27FC236}">
                <a16:creationId xmlns:a16="http://schemas.microsoft.com/office/drawing/2014/main" id="{B20DCBEE-D81F-A8F9-4FE5-09A424B32A93}"/>
              </a:ext>
            </a:extLst>
          </p:cNvPr>
          <p:cNvSpPr/>
          <p:nvPr>
            <p:custDataLst>
              <p:tags r:id="rId16"/>
            </p:custDataLst>
          </p:nvPr>
        </p:nvSpPr>
        <p:spPr bwMode="auto">
          <a:xfrm>
            <a:off x="311404" y="4279569"/>
            <a:ext cx="1941563" cy="76459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algn="r" defTabSz="932597">
              <a:spcBef>
                <a:spcPts val="816"/>
              </a:spcBef>
              <a:defRPr/>
            </a:pPr>
            <a:r>
              <a:rPr lang="en-US" sz="1400" kern="0" dirty="0">
                <a:latin typeface="Franklin Gothic Medium" panose="020B0603020102020204" pitchFamily="34" charset="0"/>
              </a:rPr>
              <a:t>Deliverables</a:t>
            </a:r>
          </a:p>
        </p:txBody>
      </p:sp>
      <p:sp>
        <p:nvSpPr>
          <p:cNvPr id="31" name="Rectangle 30">
            <a:extLst>
              <a:ext uri="{FF2B5EF4-FFF2-40B4-BE49-F238E27FC236}">
                <a16:creationId xmlns:a16="http://schemas.microsoft.com/office/drawing/2014/main" id="{DB756673-893E-6C3C-89FE-1D5C1134651F}"/>
              </a:ext>
            </a:extLst>
          </p:cNvPr>
          <p:cNvSpPr/>
          <p:nvPr>
            <p:custDataLst>
              <p:tags r:id="rId17"/>
            </p:custDataLst>
          </p:nvPr>
        </p:nvSpPr>
        <p:spPr bwMode="auto">
          <a:xfrm>
            <a:off x="2222843" y="6051726"/>
            <a:ext cx="176635" cy="227067"/>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t" anchorCtr="0" forceAA="0" compatLnSpc="1">
            <a:prstTxWarp prst="textNoShape">
              <a:avLst/>
            </a:prstTxWarp>
            <a:noAutofit/>
          </a:bodyPr>
          <a:lstStyle/>
          <a:p>
            <a:pPr marL="183515" indent="-183515" defTabSz="932597">
              <a:spcBef>
                <a:spcPts val="816"/>
              </a:spcBef>
              <a:buFont typeface="Ericsson Hilda" panose="00000500000000000000" pitchFamily="2" charset="0"/>
              <a:buChar char="●"/>
              <a:defRPr/>
            </a:pPr>
            <a:endParaRPr lang="en-US" sz="1200" kern="0" dirty="0">
              <a:solidFill>
                <a:srgbClr val="FFFFFF"/>
              </a:solidFill>
              <a:latin typeface="Franklin Gothic Book" panose="020B0503020102020204" pitchFamily="34" charset="0"/>
            </a:endParaRPr>
          </a:p>
        </p:txBody>
      </p:sp>
      <p:sp>
        <p:nvSpPr>
          <p:cNvPr id="33" name="Content Placeholder 3">
            <a:extLst>
              <a:ext uri="{FF2B5EF4-FFF2-40B4-BE49-F238E27FC236}">
                <a16:creationId xmlns:a16="http://schemas.microsoft.com/office/drawing/2014/main" id="{B4577536-0FAF-F32D-7DE4-3DA0D3B62539}"/>
              </a:ext>
            </a:extLst>
          </p:cNvPr>
          <p:cNvSpPr txBox="1">
            <a:spLocks/>
          </p:cNvSpPr>
          <p:nvPr>
            <p:custDataLst>
              <p:tags r:id="rId18"/>
            </p:custDataLst>
          </p:nvPr>
        </p:nvSpPr>
        <p:spPr>
          <a:xfrm>
            <a:off x="2382514" y="1235086"/>
            <a:ext cx="9335108" cy="379043"/>
          </a:xfrm>
          <a:prstGeom prst="rect">
            <a:avLst/>
          </a:prstGeom>
          <a:noFill/>
          <a:ln w="12700">
            <a:noFill/>
          </a:ln>
        </p:spPr>
        <p:txBody>
          <a:bodyPr vert="horz" lIns="73433" tIns="36717" rIns="73433" bIns="36717" rtlCol="0" anchor="ctr">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spcBef>
                <a:spcPts val="0"/>
              </a:spcBef>
              <a:spcAft>
                <a:spcPts val="0"/>
              </a:spcAft>
              <a:buNone/>
            </a:pPr>
            <a:r>
              <a:rPr lang="en-US" sz="1200" spc="0" dirty="0">
                <a:solidFill>
                  <a:schemeClr val="accent6">
                    <a:lumMod val="50000"/>
                  </a:schemeClr>
                </a:solidFill>
                <a:latin typeface="Franklin Gothic Book" panose="020B0503020102020204" pitchFamily="34" charset="0"/>
              </a:rPr>
              <a:t>What is the issue? </a:t>
            </a:r>
          </a:p>
        </p:txBody>
      </p:sp>
      <p:sp>
        <p:nvSpPr>
          <p:cNvPr id="34" name="Rectangle 33">
            <a:extLst>
              <a:ext uri="{FF2B5EF4-FFF2-40B4-BE49-F238E27FC236}">
                <a16:creationId xmlns:a16="http://schemas.microsoft.com/office/drawing/2014/main" id="{B5EA21DD-C0E5-7495-899F-69D3E83458C6}"/>
              </a:ext>
            </a:extLst>
          </p:cNvPr>
          <p:cNvSpPr/>
          <p:nvPr>
            <p:custDataLst>
              <p:tags r:id="rId19"/>
            </p:custDataLst>
          </p:nvPr>
        </p:nvSpPr>
        <p:spPr bwMode="auto">
          <a:xfrm>
            <a:off x="457200" y="695446"/>
            <a:ext cx="11518900" cy="581012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2400" dirty="0">
              <a:gradFill>
                <a:gsLst>
                  <a:gs pos="0">
                    <a:schemeClr val="accent1">
                      <a:lumMod val="5000"/>
                      <a:lumOff val="95000"/>
                    </a:schemeClr>
                  </a:gs>
                  <a:gs pos="100000">
                    <a:schemeClr val="bg1"/>
                  </a:gs>
                </a:gsLst>
                <a:lin ang="5400000" scaled="1"/>
              </a:gradFill>
              <a:latin typeface="Franklin Gothic Book" panose="020B0503020102020204" pitchFamily="34" charset="0"/>
              <a:ea typeface="Segoe UI" pitchFamily="34" charset="0"/>
              <a:cs typeface="Segoe UI" pitchFamily="34" charset="0"/>
            </a:endParaRPr>
          </a:p>
        </p:txBody>
      </p:sp>
      <p:sp>
        <p:nvSpPr>
          <p:cNvPr id="35" name="Rectangle 34">
            <a:extLst>
              <a:ext uri="{FF2B5EF4-FFF2-40B4-BE49-F238E27FC236}">
                <a16:creationId xmlns:a16="http://schemas.microsoft.com/office/drawing/2014/main" id="{73FF92DC-4109-B472-9340-2BCE882F0C0D}"/>
              </a:ext>
            </a:extLst>
          </p:cNvPr>
          <p:cNvSpPr/>
          <p:nvPr>
            <p:custDataLst>
              <p:tags r:id="rId20"/>
            </p:custDataLst>
          </p:nvPr>
        </p:nvSpPr>
        <p:spPr bwMode="auto">
          <a:xfrm>
            <a:off x="599275" y="772983"/>
            <a:ext cx="9596836" cy="333684"/>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73433" tIns="36717" rIns="74608" bIns="37304" numCol="1" spcCol="0" rtlCol="0" fromWordArt="0" anchor="ctr" anchorCtr="0" forceAA="0" compatLnSpc="1">
            <a:prstTxWarp prst="textNoShape">
              <a:avLst/>
            </a:prstTxWarp>
            <a:noAutofit/>
          </a:bodyPr>
          <a:lstStyle/>
          <a:p>
            <a:pPr defTabSz="932597">
              <a:spcBef>
                <a:spcPts val="816"/>
              </a:spcBef>
              <a:defRPr/>
            </a:pPr>
            <a:r>
              <a:rPr lang="en-US" sz="1600" kern="0" dirty="0">
                <a:latin typeface="Franklin Gothic Medium" panose="020B0603020102020204" pitchFamily="34" charset="0"/>
              </a:rPr>
              <a:t>Storytelling Framework: </a:t>
            </a:r>
            <a:r>
              <a:rPr lang="en-US" sz="1600" kern="0" dirty="0">
                <a:latin typeface="Franklin Gothic Book" panose="020B0503020102020204" pitchFamily="34" charset="0"/>
              </a:rPr>
              <a:t>Describe Initiative </a:t>
            </a:r>
          </a:p>
        </p:txBody>
      </p:sp>
      <p:sp>
        <p:nvSpPr>
          <p:cNvPr id="2" name="Freeform 102">
            <a:extLst>
              <a:ext uri="{FF2B5EF4-FFF2-40B4-BE49-F238E27FC236}">
                <a16:creationId xmlns:a16="http://schemas.microsoft.com/office/drawing/2014/main" id="{DECCCBE1-F43B-D373-898A-2B1F6E80CC73}"/>
              </a:ext>
            </a:extLst>
          </p:cNvPr>
          <p:cNvSpPr>
            <a:spLocks/>
          </p:cNvSpPr>
          <p:nvPr>
            <p:custDataLst>
              <p:tags r:id="rId21"/>
            </p:custDataLst>
          </p:nvPr>
        </p:nvSpPr>
        <p:spPr bwMode="black">
          <a:xfrm rot="2374562">
            <a:off x="2843443" y="3735110"/>
            <a:ext cx="281152" cy="362524"/>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chemeClr val="accent4"/>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6" name="Freeform 102">
            <a:extLst>
              <a:ext uri="{FF2B5EF4-FFF2-40B4-BE49-F238E27FC236}">
                <a16:creationId xmlns:a16="http://schemas.microsoft.com/office/drawing/2014/main" id="{2D2C2B04-E891-C9E8-64BD-03B7F0E1B2C1}"/>
              </a:ext>
            </a:extLst>
          </p:cNvPr>
          <p:cNvSpPr>
            <a:spLocks/>
          </p:cNvSpPr>
          <p:nvPr>
            <p:custDataLst>
              <p:tags r:id="rId22"/>
            </p:custDataLst>
          </p:nvPr>
        </p:nvSpPr>
        <p:spPr bwMode="black">
          <a:xfrm rot="2374562">
            <a:off x="5934035" y="3735110"/>
            <a:ext cx="281152" cy="362524"/>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chemeClr val="accent4"/>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9" name="Freeform 102">
            <a:extLst>
              <a:ext uri="{FF2B5EF4-FFF2-40B4-BE49-F238E27FC236}">
                <a16:creationId xmlns:a16="http://schemas.microsoft.com/office/drawing/2014/main" id="{2D70D9D2-7E16-3F33-B4B3-00A0A9AD8FA2}"/>
              </a:ext>
            </a:extLst>
          </p:cNvPr>
          <p:cNvSpPr>
            <a:spLocks/>
          </p:cNvSpPr>
          <p:nvPr>
            <p:custDataLst>
              <p:tags r:id="rId23"/>
            </p:custDataLst>
          </p:nvPr>
        </p:nvSpPr>
        <p:spPr bwMode="black">
          <a:xfrm rot="2374562">
            <a:off x="9309673" y="3735110"/>
            <a:ext cx="281152" cy="362524"/>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chemeClr val="accent4"/>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aphicFrame>
        <p:nvGraphicFramePr>
          <p:cNvPr id="40" name="Table 40">
            <a:extLst>
              <a:ext uri="{FF2B5EF4-FFF2-40B4-BE49-F238E27FC236}">
                <a16:creationId xmlns:a16="http://schemas.microsoft.com/office/drawing/2014/main" id="{EDFB9C41-F98A-988B-BF7F-BCB20D477914}"/>
              </a:ext>
            </a:extLst>
          </p:cNvPr>
          <p:cNvGraphicFramePr>
            <a:graphicFrameLocks noGrp="1"/>
          </p:cNvGraphicFramePr>
          <p:nvPr>
            <p:extLst>
              <p:ext uri="{D42A27DB-BD31-4B8C-83A1-F6EECF244321}">
                <p14:modId xmlns:p14="http://schemas.microsoft.com/office/powerpoint/2010/main" val="3858516125"/>
              </p:ext>
            </p:extLst>
          </p:nvPr>
        </p:nvGraphicFramePr>
        <p:xfrm>
          <a:off x="2386790" y="4472927"/>
          <a:ext cx="9294255" cy="370840"/>
        </p:xfrm>
        <a:graphic>
          <a:graphicData uri="http://schemas.openxmlformats.org/drawingml/2006/table">
            <a:tbl>
              <a:tblPr firstRow="1" bandRow="1">
                <a:tableStyleId>{7DF18680-E054-41AD-8BC1-D1AEF772440D}</a:tableStyleId>
              </a:tblPr>
              <a:tblGrid>
                <a:gridCol w="1858851">
                  <a:extLst>
                    <a:ext uri="{9D8B030D-6E8A-4147-A177-3AD203B41FA5}">
                      <a16:colId xmlns:a16="http://schemas.microsoft.com/office/drawing/2014/main" val="2596882869"/>
                    </a:ext>
                  </a:extLst>
                </a:gridCol>
                <a:gridCol w="1858851">
                  <a:extLst>
                    <a:ext uri="{9D8B030D-6E8A-4147-A177-3AD203B41FA5}">
                      <a16:colId xmlns:a16="http://schemas.microsoft.com/office/drawing/2014/main" val="2583984292"/>
                    </a:ext>
                  </a:extLst>
                </a:gridCol>
                <a:gridCol w="1858851">
                  <a:extLst>
                    <a:ext uri="{9D8B030D-6E8A-4147-A177-3AD203B41FA5}">
                      <a16:colId xmlns:a16="http://schemas.microsoft.com/office/drawing/2014/main" val="2729186561"/>
                    </a:ext>
                  </a:extLst>
                </a:gridCol>
                <a:gridCol w="1858851">
                  <a:extLst>
                    <a:ext uri="{9D8B030D-6E8A-4147-A177-3AD203B41FA5}">
                      <a16:colId xmlns:a16="http://schemas.microsoft.com/office/drawing/2014/main" val="3080163267"/>
                    </a:ext>
                  </a:extLst>
                </a:gridCol>
                <a:gridCol w="1858851">
                  <a:extLst>
                    <a:ext uri="{9D8B030D-6E8A-4147-A177-3AD203B41FA5}">
                      <a16:colId xmlns:a16="http://schemas.microsoft.com/office/drawing/2014/main" val="4093358924"/>
                    </a:ext>
                  </a:extLst>
                </a:gridCol>
              </a:tblGrid>
              <a:tr h="370840">
                <a:tc>
                  <a:txBody>
                    <a:bodyPr/>
                    <a:lstStyle/>
                    <a:p>
                      <a:r>
                        <a:rPr lang="en-US" sz="1200" b="0" kern="1000" spc="-31" dirty="0">
                          <a:solidFill>
                            <a:srgbClr val="181818"/>
                          </a:solidFill>
                          <a:latin typeface="Franklin Gothic Book" panose="020B0503020102020204" pitchFamily="34" charset="0"/>
                          <a:ea typeface="+mn-ea"/>
                          <a:cs typeface="+mn-cs"/>
                        </a:rPr>
                        <a:t>1.</a:t>
                      </a:r>
                    </a:p>
                  </a:txBody>
                  <a:tcPr>
                    <a:noFill/>
                  </a:tcPr>
                </a:tc>
                <a:tc>
                  <a:txBody>
                    <a:bodyPr/>
                    <a:lstStyle/>
                    <a:p>
                      <a:r>
                        <a:rPr lang="en-US" sz="1200" b="0" kern="1000" spc="-31" dirty="0">
                          <a:solidFill>
                            <a:srgbClr val="181818"/>
                          </a:solidFill>
                          <a:latin typeface="Franklin Gothic Book" panose="020B0503020102020204" pitchFamily="34" charset="0"/>
                          <a:ea typeface="+mn-ea"/>
                          <a:cs typeface="+mn-cs"/>
                        </a:rPr>
                        <a:t>2.</a:t>
                      </a:r>
                    </a:p>
                  </a:txBody>
                  <a:tcPr>
                    <a:noFill/>
                  </a:tcPr>
                </a:tc>
                <a:tc>
                  <a:txBody>
                    <a:bodyPr/>
                    <a:lstStyle/>
                    <a:p>
                      <a:r>
                        <a:rPr lang="en-US" sz="1200" b="0" kern="1000" spc="-31" dirty="0">
                          <a:solidFill>
                            <a:srgbClr val="181818"/>
                          </a:solidFill>
                          <a:latin typeface="Franklin Gothic Book" panose="020B0503020102020204" pitchFamily="34" charset="0"/>
                          <a:ea typeface="+mn-ea"/>
                          <a:cs typeface="+mn-cs"/>
                        </a:rPr>
                        <a:t>3.</a:t>
                      </a:r>
                    </a:p>
                  </a:txBody>
                  <a:tcPr>
                    <a:noFill/>
                  </a:tcPr>
                </a:tc>
                <a:tc>
                  <a:txBody>
                    <a:bodyPr/>
                    <a:lstStyle/>
                    <a:p>
                      <a:r>
                        <a:rPr lang="en-US" sz="1200" b="0" kern="1000" spc="-31" dirty="0">
                          <a:solidFill>
                            <a:srgbClr val="181818"/>
                          </a:solidFill>
                          <a:latin typeface="Franklin Gothic Book" panose="020B0503020102020204" pitchFamily="34" charset="0"/>
                          <a:ea typeface="+mn-ea"/>
                          <a:cs typeface="+mn-cs"/>
                        </a:rPr>
                        <a:t>4.</a:t>
                      </a:r>
                    </a:p>
                  </a:txBody>
                  <a:tcPr>
                    <a:noFill/>
                  </a:tcPr>
                </a:tc>
                <a:tc>
                  <a:txBody>
                    <a:bodyPr/>
                    <a:lstStyle/>
                    <a:p>
                      <a:r>
                        <a:rPr lang="en-US" sz="1200" b="0" kern="1000" spc="-31" dirty="0">
                          <a:solidFill>
                            <a:srgbClr val="181818"/>
                          </a:solidFill>
                          <a:latin typeface="Franklin Gothic Book" panose="020B0503020102020204" pitchFamily="34" charset="0"/>
                          <a:ea typeface="+mn-ea"/>
                          <a:cs typeface="+mn-cs"/>
                        </a:rPr>
                        <a:t>5.</a:t>
                      </a:r>
                    </a:p>
                  </a:txBody>
                  <a:tcPr>
                    <a:noFill/>
                  </a:tcPr>
                </a:tc>
                <a:extLst>
                  <a:ext uri="{0D108BD9-81ED-4DB2-BD59-A6C34878D82A}">
                    <a16:rowId xmlns:a16="http://schemas.microsoft.com/office/drawing/2014/main" val="3878245156"/>
                  </a:ext>
                </a:extLst>
              </a:tr>
            </a:tbl>
          </a:graphicData>
        </a:graphic>
      </p:graphicFrame>
      <p:graphicFrame>
        <p:nvGraphicFramePr>
          <p:cNvPr id="41" name="Table 40">
            <a:extLst>
              <a:ext uri="{FF2B5EF4-FFF2-40B4-BE49-F238E27FC236}">
                <a16:creationId xmlns:a16="http://schemas.microsoft.com/office/drawing/2014/main" id="{6AEE65C3-DA65-060F-7C41-9AA0FCB4EA1A}"/>
              </a:ext>
            </a:extLst>
          </p:cNvPr>
          <p:cNvGraphicFramePr>
            <a:graphicFrameLocks noGrp="1"/>
          </p:cNvGraphicFramePr>
          <p:nvPr>
            <p:extLst>
              <p:ext uri="{D42A27DB-BD31-4B8C-83A1-F6EECF244321}">
                <p14:modId xmlns:p14="http://schemas.microsoft.com/office/powerpoint/2010/main" val="191256080"/>
              </p:ext>
            </p:extLst>
          </p:nvPr>
        </p:nvGraphicFramePr>
        <p:xfrm>
          <a:off x="2377009" y="5877049"/>
          <a:ext cx="9294255" cy="370840"/>
        </p:xfrm>
        <a:graphic>
          <a:graphicData uri="http://schemas.openxmlformats.org/drawingml/2006/table">
            <a:tbl>
              <a:tblPr firstRow="1" bandRow="1">
                <a:tableStyleId>{7DF18680-E054-41AD-8BC1-D1AEF772440D}</a:tableStyleId>
              </a:tblPr>
              <a:tblGrid>
                <a:gridCol w="1858851">
                  <a:extLst>
                    <a:ext uri="{9D8B030D-6E8A-4147-A177-3AD203B41FA5}">
                      <a16:colId xmlns:a16="http://schemas.microsoft.com/office/drawing/2014/main" val="2596882869"/>
                    </a:ext>
                  </a:extLst>
                </a:gridCol>
                <a:gridCol w="1858851">
                  <a:extLst>
                    <a:ext uri="{9D8B030D-6E8A-4147-A177-3AD203B41FA5}">
                      <a16:colId xmlns:a16="http://schemas.microsoft.com/office/drawing/2014/main" val="2583984292"/>
                    </a:ext>
                  </a:extLst>
                </a:gridCol>
                <a:gridCol w="1858851">
                  <a:extLst>
                    <a:ext uri="{9D8B030D-6E8A-4147-A177-3AD203B41FA5}">
                      <a16:colId xmlns:a16="http://schemas.microsoft.com/office/drawing/2014/main" val="2729186561"/>
                    </a:ext>
                  </a:extLst>
                </a:gridCol>
                <a:gridCol w="1858851">
                  <a:extLst>
                    <a:ext uri="{9D8B030D-6E8A-4147-A177-3AD203B41FA5}">
                      <a16:colId xmlns:a16="http://schemas.microsoft.com/office/drawing/2014/main" val="3080163267"/>
                    </a:ext>
                  </a:extLst>
                </a:gridCol>
                <a:gridCol w="1858851">
                  <a:extLst>
                    <a:ext uri="{9D8B030D-6E8A-4147-A177-3AD203B41FA5}">
                      <a16:colId xmlns:a16="http://schemas.microsoft.com/office/drawing/2014/main" val="4093358924"/>
                    </a:ext>
                  </a:extLst>
                </a:gridCol>
              </a:tblGrid>
              <a:tr h="370840">
                <a:tc>
                  <a:txBody>
                    <a:bodyPr/>
                    <a:lstStyle/>
                    <a:p>
                      <a:r>
                        <a:rPr lang="en-US" sz="1200" b="0" kern="1000" spc="-31" dirty="0">
                          <a:solidFill>
                            <a:srgbClr val="181818"/>
                          </a:solidFill>
                          <a:latin typeface="Franklin Gothic Book" panose="020B0503020102020204" pitchFamily="34" charset="0"/>
                          <a:ea typeface="+mn-ea"/>
                          <a:cs typeface="+mn-cs"/>
                        </a:rPr>
                        <a:t>1.</a:t>
                      </a:r>
                    </a:p>
                  </a:txBody>
                  <a:tcPr>
                    <a:noFill/>
                  </a:tcPr>
                </a:tc>
                <a:tc>
                  <a:txBody>
                    <a:bodyPr/>
                    <a:lstStyle/>
                    <a:p>
                      <a:r>
                        <a:rPr lang="en-US" sz="1200" b="0" kern="1000" spc="-31" dirty="0">
                          <a:solidFill>
                            <a:srgbClr val="181818"/>
                          </a:solidFill>
                          <a:latin typeface="Franklin Gothic Book" panose="020B0503020102020204" pitchFamily="34" charset="0"/>
                          <a:ea typeface="+mn-ea"/>
                          <a:cs typeface="+mn-cs"/>
                        </a:rPr>
                        <a:t>2.</a:t>
                      </a:r>
                    </a:p>
                  </a:txBody>
                  <a:tcPr>
                    <a:noFill/>
                  </a:tcPr>
                </a:tc>
                <a:tc>
                  <a:txBody>
                    <a:bodyPr/>
                    <a:lstStyle/>
                    <a:p>
                      <a:r>
                        <a:rPr lang="en-US" sz="1200" b="0" kern="1000" spc="-31" dirty="0">
                          <a:solidFill>
                            <a:srgbClr val="181818"/>
                          </a:solidFill>
                          <a:latin typeface="Franklin Gothic Book" panose="020B0503020102020204" pitchFamily="34" charset="0"/>
                          <a:ea typeface="+mn-ea"/>
                          <a:cs typeface="+mn-cs"/>
                        </a:rPr>
                        <a:t>3.</a:t>
                      </a:r>
                    </a:p>
                  </a:txBody>
                  <a:tcPr>
                    <a:noFill/>
                  </a:tcPr>
                </a:tc>
                <a:tc>
                  <a:txBody>
                    <a:bodyPr/>
                    <a:lstStyle/>
                    <a:p>
                      <a:r>
                        <a:rPr lang="en-US" sz="1200" b="0" kern="1000" spc="-31" dirty="0">
                          <a:solidFill>
                            <a:srgbClr val="181818"/>
                          </a:solidFill>
                          <a:latin typeface="Franklin Gothic Book" panose="020B0503020102020204" pitchFamily="34" charset="0"/>
                          <a:ea typeface="+mn-ea"/>
                          <a:cs typeface="+mn-cs"/>
                        </a:rPr>
                        <a:t>4.</a:t>
                      </a:r>
                    </a:p>
                  </a:txBody>
                  <a:tcPr>
                    <a:noFill/>
                  </a:tcPr>
                </a:tc>
                <a:tc>
                  <a:txBody>
                    <a:bodyPr/>
                    <a:lstStyle/>
                    <a:p>
                      <a:r>
                        <a:rPr lang="en-US" sz="1200" b="0" kern="1000" spc="-31" dirty="0">
                          <a:solidFill>
                            <a:srgbClr val="181818"/>
                          </a:solidFill>
                          <a:latin typeface="Franklin Gothic Book" panose="020B0503020102020204" pitchFamily="34" charset="0"/>
                          <a:ea typeface="+mn-ea"/>
                          <a:cs typeface="+mn-cs"/>
                        </a:rPr>
                        <a:t>5.</a:t>
                      </a:r>
                    </a:p>
                  </a:txBody>
                  <a:tcPr>
                    <a:noFill/>
                  </a:tcPr>
                </a:tc>
                <a:extLst>
                  <a:ext uri="{0D108BD9-81ED-4DB2-BD59-A6C34878D82A}">
                    <a16:rowId xmlns:a16="http://schemas.microsoft.com/office/drawing/2014/main" val="3878245156"/>
                  </a:ext>
                </a:extLst>
              </a:tr>
            </a:tbl>
          </a:graphicData>
        </a:graphic>
      </p:graphicFrame>
    </p:spTree>
    <p:extLst>
      <p:ext uri="{BB962C8B-B14F-4D97-AF65-F5344CB8AC3E}">
        <p14:creationId xmlns:p14="http://schemas.microsoft.com/office/powerpoint/2010/main" val="1480787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wUA8gsAAAAAAAAAAAAAIAD///////////////8AAAD///////////////8DAAAAAgD///////8DAAAAAgD///////8DAAAABAD///////////////////////////////////////////////////////////////////////////////////////////////////////////////////////////////////////////////////////////////////////////////////////////////////////////////////////////////////////////////////////////////////////////////////////////////////////////////////////////////////////////////////////////////////////////////////////////////////////////////////////////////////////////////////////////////////////////////8BACAA////////////////AAAO////////AwAAAAQA////////////////////////////////////////////////////////////////////////////////////////////////////////////////////////////////////////////////////////////////////////////////////////////////////////////////////////////////////////////////////////////////////////////////////////////////////////////////////////////////////////////////////////////////////////////////////////////////////////////////////////////////////////////////////////////////////////////////////////////////////////////////////////AgACAP///////wUAAAACABAACw8ZAC+11vJOvmpsPeNeV7QEAAAAAAADAAAAAAADAAAAAwADAAAAAAADAAAABAADAAEA////////BQAAAAMAEAALFBEJhjYL6Um/nSFXGOJj4wQAAAABAAMAAAACAAMAAAAEAAQAAwD///////8FAAAABAAQAAt4aoCPnPF+SYZIKFHdyAkhBAAAAAIAAwAAAAMAAwAAAAE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CwOAAAAAAAAAAAAAP////+DAIMAAAAFX2lkABAAAAAEDxkAL7XW8k6+amw9415XtANEYXRhABsAAAAETGlua2VkU2hhcGVEYXRhAAUAAAAAAAJOYW1lABkAAABMaW5rZWRTaGFwZXNEYXRhUHJvcGVydHkAEFZlcnNpb24AAQAAAAlMYXN0V3JpdGUA5H8IVIgBAAAAAQD/////nQCdAAAABV9pZAAQAAAABBQRCYY2C+lJv50hVxjiY+MDRGF0YQAqAAAACFByZXNlbnRhdGlvblNjYW5uZWRGb3JMaW5rZWRTaGFwZXMAAQACTmFtZQAkAAAATGlua2VkU2hhcGVQcmVzZW50YXRpb25TZXR0aW5nc0RhdGEAEFZlcnNpb24AAAAAAAlMYXN0V3JpdGUAZ5aRqncBAAAAAgD/////gwCDAAAABV9pZAAQAAAABHhqgI+c8X5JhkgoUd3ICSEDRGF0YQAbAAAABExpbmtlZFNoYXBlRGF0YQAFAAAAAAACTmFtZQAZAAAATGlua2VkU2hhcGVzRGF0YVByb3BlcnR5ABBWZXJzaW9uAAAAAAAJTGFzdFdyaXRlAFWWkap3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38234008907"/>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DBID" val="B8FCB12D-AF03-49EB-9F79-BB019BE99E1E"/>
  <p:tag name="MIO_FALLBACK_LAYOUT" val="6"/>
  <p:tag name="MIO_SHOW_DATE" val="False"/>
  <p:tag name="MIO_SHOW_FOOTER" val="False"/>
  <p:tag name="MIO_SHOW_PAGENUMBER" val="False"/>
  <p:tag name="MIO_AVOID_BLANK_LAYOUT" val="False"/>
  <p:tag name="MIO_CD_LAYOUT_VALID_AREA" val="False"/>
  <p:tag name="MIO_MATCH_COLOR_SCHEME" val="True"/>
  <p:tag name="MIO_NUMBER_OF_VALID_LAYOUTS" val="29"/>
  <p:tag name="MIO_EKGUID" val="5e4a858e-6145-46c6-8598-0acd90ff44d1"/>
  <p:tag name="MIO_OBJECTNAME" val="Gold"/>
  <p:tag name="MIO_EMBED_FONT" val="False"/>
  <p:tag name="MIO_VERSION" val="25.01.2023 10:27:19"/>
  <p:tag name="MIO_LASTDOWNLOADED" val="03.05.2023 09:48:22.858"/>
  <p:tag name="MIO_CDID" val="8c446de9-17f5-421a-9aa0-a4201e99d58f"/>
</p:tagLst>
</file>

<file path=ppt/tags/tag2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6z9F1dhRJNDisjFVFAHXKs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z9F1dhRJNDisjFVFAHXKsDRGF0YQAWAAAAAlBlcnNvbmFsSWQAAQAAAAAAAk5hbWUACwAAAFBlcnNvbmFsSWQAEFZlcnNpb24AAAAAAAlMYXN0V3JpdGUAbjR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79122542"/>
  <p:tag name="EMPOWERCHARTSPROPERTIES_A_LENGTH" val="24576"/>
  <p:tag name="RUNTIME_ID" val="20756c38-93cf-492f-b97f-17fad400677d"/>
</p:tagLst>
</file>

<file path=ppt/tags/tag3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5Gu5YhHW5JAlVmJ+MIDBU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Gu5YhHW5JAlVmJ+MIDBUEDRGF0YQAWAAAAAlBlcnNvbmFsSWQAAQAAAAAAAk5hbWUACwAAAFBlcnNvbmFsSWQAEFZlcnNpb24AAAAAAAlMYXN0V3JpdGUA+zR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0698315"/>
  <p:tag name="EMPOWERCHARTSPROPERTIES_A_LENGTH" val="24576"/>
  <p:tag name="RUNTIME_ID" val="af3c08c0-a7a7-4127-91c9-752450e046ff"/>
</p:tagLst>
</file>

<file path=ppt/tags/tag3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he91r+tfpDrWFeEIKH6X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he91r+tfpDrWFeEIKH6XkDRGF0YQAWAAAAAlBlcnNvbmFsSWQAAQAAAAAAAk5hbWUACwAAAFBlcnNvbmFsSWQAEFZlcnNpb24AAAAAAAlMYXN0V3JpdGUAnzV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2144458"/>
  <p:tag name="EMPOWERCHARTSPROPERTIES_A_LENGTH" val="24576"/>
  <p:tag name="RUNTIME_ID" val="0ba49904-6166-4181-9a55-6ce883d78ecf"/>
</p:tagLst>
</file>

<file path=ppt/tags/tag3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zeJJkz6pDdAr56S9p2t/L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eJJkz6pDdAr56S9p2t/LIDRGF0YQAWAAAAAlBlcnNvbmFsSWQAAQAAAAAAAk5hbWUACwAAAFBlcnNvbmFsSWQAEFZlcnNpb24AAAAAAAlMYXN0V3JpdGUAHDZ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3246656"/>
  <p:tag name="EMPOWERCHARTSPROPERTIES_A_LENGTH" val="24576"/>
  <p:tag name="RUNTIME_ID" val="0e044a12-f7f4-43fe-9503-c8c6ea622347"/>
</p:tagLst>
</file>

<file path=ppt/tags/tag3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0AwbUFAbIpGgCAc94eXWA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AwbUFAbIpGgCAc94eXWAsDRGF0YQAWAAAAAlBlcnNvbmFsSWQAAQAAAAAAAk5hbWUACwAAAFBlcnNvbmFsSWQAEFZlcnNpb24AAAAAAAlMYXN0V3JpdGUAiDZ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4533213"/>
  <p:tag name="EMPOWERCHARTSPROPERTIES_A_LENGTH" val="24576"/>
  <p:tag name="RUNTIME_ID" val="1695d022-3a85-4958-8bb5-e39c0d5fd1bb"/>
</p:tagLst>
</file>

<file path=ppt/tags/tag3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0BRipw/zNEiIdq0mVJcz4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0BRipw/zNEiIdq0mVJcz4DRGF0YQAWAAAAAlBlcnNvbmFsSWQAAQAAAAAAAk5hbWUACwAAAFBlcnNvbmFsSWQAEFZlcnNpb24AAAAAAAlMYXN0V3JpdGUADzd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6203897"/>
  <p:tag name="EMPOWERCHARTSPROPERTIES_A_LENGTH" val="24576"/>
  <p:tag name="RUNTIME_ID" val="416d6f55-6577-4e5d-8c20-2465346f7947"/>
</p:tagLst>
</file>

<file path=ppt/tags/tag3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wMAdAwAAAAAAAAAAAAAIAD///////////////8AAAD///////////////8DAAAAAgD///////8DAAAAAgD///////////////////////////////////////////////////////////////////////////////////////////////////////////////////////////////////////////////////////////////////////////////////////////////////////////////////////////////////////////////////////////////////////////////////////////////////////////////////////////////////////////////////////////////////////////////////////////////////////////////////////////////////////////////////////////////////////////////////////////////8BACAA////////////////AAAO////////AwAAAAIA////////////////////////////////////////////////////////////////////////////////////////////////////////////////////////////////////////////////////////////////////////////////////////////////////////////////////////////////////////////////////////////////////////////////////////////////////////////////////////////////////////////////////////////////////////////////////////////////////////////////////////////////////////////////////////////////////////////////////////////////////////////////////////AgACAP///////wQAAAACABAACzu/d/5ehNZCs0QmCdiNC78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u/d/5ehNZCs0QmCdiNC78DRGF0YQAWAAAAAlBlcnNvbmFsSWQAAQAAAAAAAk5hbWUACwAAAFBlcnNvbmFsSWQAEFZlcnNpb24AAAAAAAlMYXN0V3JpdGUAvTd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7600168"/>
  <p:tag name="EMPOWERCHARTSPROPERTIES_A_LENGTH" val="24576"/>
  <p:tag name="RUNTIME_ID" val="312e8a30-8e3c-4cc0-b0a5-6b6848696363"/>
</p:tagLst>
</file>

<file path=ppt/tags/tag3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zi83hMUGXZAvDtm4uD5tzA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i83hMUGXZAvDtm4uD5tzADRGF0YQAWAAAAAlBlcnNvbmFsSWQAAQAAAAAAAk5hbWUACwAAAFBlcnNvbmFsSWQAEFZlcnNpb24AAAAAAAlMYXN0V3JpdGUAZTh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9485131"/>
  <p:tag name="EMPOWERCHARTSPROPERTIES_A_LENGTH" val="24576"/>
  <p:tag name="RUNTIME_ID" val="0c2d5144-2725-47eb-80bb-d10d0814340b"/>
</p:tagLst>
</file>

<file path=ppt/tags/tag3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7zySzDLj3JDhWzp0IK6e3I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zySzDLj3JDhWzp0IK6e3IDRGF0YQAWAAAAAlBlcnNvbmFsSWQAAQAAAAAAAk5hbWUACwAAAFBlcnNvbmFsSWQAEFZlcnNpb24AAAAAAAlMYXN0V3JpdGUAdDp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4401986"/>
  <p:tag name="EMPOWERCHARTSPROPERTIES_A_LENGTH" val="24576"/>
  <p:tag name="RUNTIME_ID" val="d75e1edf-f800-47a2-b18c-ff8d0758fbae"/>
</p:tagLst>
</file>

<file path=ppt/tags/tag3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5tRHt4jylNoP9V0ZDm8t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5tRHt4jylNoP9V0ZDm8tYDRGF0YQAWAAAAAlBlcnNvbmFsSWQAAQAAAAAAAk5hbWUACwAAAFBlcnNvbmFsSWQAEFZlcnNpb24AAAAAAAlMYXN0V3JpdGUA5Dp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5598796"/>
  <p:tag name="EMPOWERCHARTSPROPERTIES_A_LENGTH" val="24576"/>
  <p:tag name="RUNTIME_ID" val="9cc61b84-4f7f-4d81-bf54-1f2d67d38926"/>
</p:tagLst>
</file>

<file path=ppt/tags/tag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89MZTiXF1lCsoM3JMlnV/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9MZTiXF1lCsoM3JMlnV/4DRGF0YQAWAAAAAlBlcnNvbmFsSWQAAQAAAAAAAk5hbWUACwAAAFBlcnNvbmFsSWQAEFZlcnNpb24AAAAAAAlMYXN0V3JpdGUAUjt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6576179"/>
  <p:tag name="EMPOWERCHARTSPROPERTIES_A_LENGTH" val="24576"/>
  <p:tag name="RUNTIME_ID" val="9aa2144f-5068-4383-a6c0-0096931f1979"/>
</p:tagLst>
</file>

<file path=ppt/tags/tag4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EAAAAAAAAAAwAAAAMAAAAA/////wMAUAwAAAAAAAAAAAAAIAD///////////////8AAAD///////////////8DAAAAAgD///////8DAAAAAgD///////8DAAAAAgD///////8DAAAAAgD///////8DAAAAAgD///////////////////////////////////////////////////////////////////////////////////////////////////////////////////////////////////////////////////////////////////////////////////////////////////////////////////////////////////////////////////////////////////////////////////////////////////////////////////////////////////////////////////////////////////////////////////////////////////////////////////////////////////////////////8BACAA////////////////AAAO////////AwAAAAIA////////////////////////////////////////////////////////////////////////////////////////////////////////////////////////////////////////////////////////////////////////////////////////////////////////////////////////////////////////////////////////////////////////////////////////////////////////////////////////////////////////////////////////////////////////////////////////////////////////////////////////////////////////////////////////////////////////////////////////////////////////////////////////AgAFAP///////wQAAAACABAAC+JquXIAf+pLt8oC327CgAA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JquXIAf+pLt8oC327CgAADRGF0YQAWAAAAAlBlcnNvbmFsSWQAAQAAAAAAAk5hbWUACwAAAFBlcnNvbmFsSWQAEFZlcnNpb24AAAAAAAlMYXN0V3JpdGUAtzt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7633358"/>
  <p:tag name="EMPOWERCHARTSPROPERTIES_A_LENGTH" val="24576"/>
  <p:tag name="RUNTIME_ID" val="a6cd9426-8b71-43b4-ad20-ad5ff100bf18"/>
</p:tagLst>
</file>

<file path=ppt/tags/tag4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3lAKm+NhzxPuEX8mBVavc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lAKm+NhzxPuEX8mBVavcIDRGF0YQAWAAAAAlBlcnNvbmFsSWQAAQAAAAAAAk5hbWUACwAAAFBlcnNvbmFsSWQAEFZlcnNpb24AAAAAAAlMYXN0V3JpdGUAMDx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8750357"/>
  <p:tag name="EMPOWERCHARTSPROPERTIES_A_LENGTH" val="24576"/>
  <p:tag name="RUNTIME_ID" val="388e4944-65c8-401d-90ff-4d851a4ef776"/>
</p:tagLst>
</file>

<file path=ppt/tags/tag4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Wm+gu9/MBKinMYV3osWW0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Wm+gu9/MBKinMYV3osWW0DRGF0YQAWAAAAAlBlcnNvbmFsSWQAAQAAAAAAAk5hbWUACwAAAFBlcnNvbmFsSWQAEFZlcnNpb24AAAAAAAlMYXN0V3JpdGUAkDx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9727744"/>
  <p:tag name="EMPOWERCHARTSPROPERTIES_A_LENGTH" val="24576"/>
  <p:tag name="RUNTIME_ID" val="b9e0504b-7505-440a-8f47-7f019e9498fd"/>
</p:tagLst>
</file>

<file path=ppt/tags/tag4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7d2Oc7TQIVGq3q48Kae53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d2Oc7TQIVGq3q48Kae538DRGF0YQAWAAAAAlBlcnNvbmFsSWQAAQAAAAAAAk5hbWUACwAAAFBlcnNvbmFsSWQAEFZlcnNpb24AAAAAAAlMYXN0V3JpdGUA7zx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0735052"/>
  <p:tag name="EMPOWERCHARTSPROPERTIES_A_LENGTH" val="24576"/>
  <p:tag name="RUNTIME_ID" val="8237294d-f054-488e-8aac-45ef1abf0367"/>
</p:tagLst>
</file>

<file path=ppt/tags/tag4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5+geRMrQhJFmjLzVNFOSx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geRMrQhJFmjLzVNFOSx4DRGF0YQAWAAAAAlBlcnNvbmFsSWQAAQAAAAAAAk5hbWUACwAAAFBlcnNvbmFsSWQAEFZlcnNpb24AAAAAAAlMYXN0V3JpdGUAUj1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1622691"/>
  <p:tag name="EMPOWERCHARTSPROPERTIES_A_LENGTH" val="24576"/>
  <p:tag name="RUNTIME_ID" val="f74516ba-4ea0-4a58-989b-e2a9f182cb28"/>
</p:tagLst>
</file>

<file path=ppt/tags/tag4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y6Jh075EM1HjQr1I1lO1FI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6Jh075EM1HjQr1I1lO1FIDRGF0YQAWAAAAAlBlcnNvbmFsSWQAAQAAAAAAAk5hbWUACwAAAFBlcnNvbmFsSWQAEFZlcnNpb24AAAAAAAlMYXN0V3JpdGUAqD1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2530274"/>
  <p:tag name="EMPOWERCHARTSPROPERTIES_A_LENGTH" val="24576"/>
  <p:tag name="RUNTIME_ID" val="3c56852a-59c4-4102-a1f3-64fe381edd34"/>
</p:tagLst>
</file>

<file path=ppt/tags/tag4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y6bJ2RLbHhFhY6DHe5YT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6bJ2RLbHhFhY6DHe5YTBEDRGF0YQAWAAAAAlBlcnNvbmFsSWQAAQAAAAAAAk5hbWUACwAAAFBlcnNvbmFsSWQAEFZlcnNpb24AAAAAAAlMYXN0V3JpdGUABT5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3497700"/>
  <p:tag name="EMPOWERCHARTSPROPERTIES_A_LENGTH" val="24576"/>
  <p:tag name="RUNTIME_ID" val="09df9838-ffaf-4bb2-b2f3-3210faa0f7fe"/>
</p:tagLst>
</file>

<file path=ppt/tags/tag4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9SFHdQJseJLjjQqmo60s3I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SFHdQJseJLjjQqmo60s3IDRGF0YQAWAAAAAlBlcnNvbmFsSWQAAQAAAAAAAk5hbWUACwAAAFBlcnNvbmFsSWQAEFZlcnNpb24AAAAAAAlMYXN0V3JpdGUAZD5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5507444"/>
  <p:tag name="EMPOWERCHARTSPROPERTIES_A_LENGTH" val="24576"/>
  <p:tag name="RUNTIME_ID" val="08b7c14b-0846-4d86-b74f-c0c54f5626e9"/>
</p:tagLst>
</file>

<file path=ppt/tags/tag4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DosVc2eOFAgfU+lRcUjR8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DosVc2eOFAgfU+lRcUjR8DRGF0YQAWAAAAAlBlcnNvbmFsSWQAAQAAAAAAAk5hbWUACwAAAFBlcnNvbmFsSWQAEFZlcnNpb24AAAAAAAlMYXN0V3JpdGUARD9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6669537"/>
  <p:tag name="EMPOWERCHARTSPROPERTIES_A_LENGTH" val="24576"/>
  <p:tag name="RUNTIME_ID" val="bc26f971-2b08-4420-9896-8f847076ad44"/>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SghPQLHzlJnOJTvHlmGI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SghPQLHzlJnOJTvHlmGI8DRGF0YQAWAAAAAlBlcnNvbmFsSWQAAQAAAAAAAk5hbWUACwAAAFBlcnNvbmFsSWQAEFZlcnNpb24AAAAAAAlMYXN0V3JpdGUAmj9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7407541"/>
  <p:tag name="EMPOWERCHARTSPROPERTIES_A_LENGTH" val="24576"/>
  <p:tag name="RUNTIME_ID" val="bcde85ae-592d-4bbb-b30b-92445e9aedd8"/>
</p:tagLst>
</file>

<file path=ppt/tags/tag5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0E1sr5v1X1FvZ48EpRu1cw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E1sr5v1X1FvZ48EpRu1cwDRGF0YQAWAAAAAlBlcnNvbmFsSWQAAQAAAAAAAk5hbWUACwAAAFBlcnNvbmFsSWQAEFZlcnNpb24AAAAAAAlMYXN0V3JpdGUAgEJ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14898378"/>
  <p:tag name="EMPOWERCHARTSPROPERTIES_A_LENGTH" val="24576"/>
  <p:tag name="RUNTIME_ID" val="9b833281-61e3-4bb9-bdca-cd882eec28d9"/>
</p:tagLst>
</file>

<file path=ppt/tags/tag5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ZJBWllrN1PocDZclpnxdE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ZJBWllrN1PocDZclpnxdEDRGF0YQAWAAAAAlBlcnNvbmFsSWQAAQAAAAAAAk5hbWUACwAAAFBlcnNvbmFsSWQAEFZlcnNpb24AAAAAAAlMYXN0V3JpdGUA+T9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8365295"/>
  <p:tag name="EMPOWERCHARTSPROPERTIES_A_LENGTH" val="24576"/>
  <p:tag name="RUNTIME_ID" val="10a3cb7d-838f-4b6a-8c1c-7fcb22ad4563"/>
</p:tagLst>
</file>

<file path=ppt/tags/tag5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3LXwPg8eh9OqA1ViZIzaw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LXwPg8eh9OqA1ViZIzawIDRGF0YQAWAAAAAlBlcnNvbmFsSWQAAQAAAAAAAk5hbWUACwAAAFBlcnNvbmFsSWQAEFZlcnNpb24AAAAAAAlMYXN0V3JpdGUASkB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9288128"/>
  <p:tag name="EMPOWERCHARTSPROPERTIES_A_LENGTH" val="24576"/>
  <p:tag name="RUNTIME_ID" val="63f305b3-f861-47bd-80dc-3ffd395178e4"/>
</p:tagLst>
</file>

<file path=ppt/tags/tag5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oBAQEBAQEBAQEBAQEBAQEAAAAAAAAAAwAAAAMAAAAA/////wMAaAwAAAAAAAAAAAAAIAD///////////////8AAAD///////////////8DAAAAAgD///////8DAAAAAgD///////8DAAAAAgD///////////////////////////////////////////////////////////////////////////////////////////////////////////////////////////////////////////////////////////////////////////////////////////////////////////////////////////////////////////////////////////////////////////////////////////////////////////////////////////////////////////////////////////////////////////////////////////////////////////////////////////////////////////////////////////////////////////////8BACAA////////////////AAAO////////AwAAAAIA////////////////////////////////////////////////////////////////////////////////////////////////////////////////////////////////////////////////////////////////////////////////////////////////////////////////////////////////////////////////////////////////////////////////////////////////////////////////////////////////////////////////////////////////////////////////////////////////////////////////////////////////////////////////////////////////////////////////////////////////////////////////////////AgADAP///////wQAAAACABAAC3cFhDDIMWdDp+ghOmtSwvQ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BgMAAAAAAAAAAAAACAB////////////////AAAA////////////////BAAAAAIA////////BAAAAAIA////////BAAAAAIA////////BAAAAAIA////////BAAAAAIA////////BAAAAAIA////////BAAAAAIA////////BAAAAAIA////////BAAAAAIA////////BAAAAAIA////////////////////////////////////////////////////////////////////////////////////////////////////////////////////////////////////////////////////////////////////////////////////////////////////////////////////////////////////////////////////////////////////////////////////////////////////////////////////////////////////////////////////////////////AQAgAf///////////////wAADv///////wQAAAACAP///////////////////////////////////////////////////////////////////////////////////////////////////////////////////////////////////////////////////////////////////////////////////////////////////////////////////////////////////////////////////////////////////////////////////////////////////////////////////////////////////////////////////////////////////////////////////////////////////////////////////////////////////////////////////////////////////////////////////////////////////////////////////////wIACgEDAAAAAgD///////8MAAZQZXJzb25hbElkXzAFAAAAAAAEAAAAAAAEAAAAAQAEAAAAAAD///////8EAAAAAAD///////8EAAAAAAD///////8EAAAAAAD///////8EAAAAAAD///////8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cFhDDIMWdDp+ghOmtSwvQDRGF0YQAWAAAAAlBlcnNvbmFsSWQAAQAAAAAAAk5hbWUACwAAAFBlcnNvbmFsSWQAEFZlcnNpb24AAAAAAAlMYXN0V3JpdGUApUB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10185729"/>
  <p:tag name="EMPOWERCHARTSPROPERTIES_A_LENGTH" val="24576"/>
  <p:tag name="RUNTIME_ID" val="4eac6ac3-1ea8-4593-9124-22f97730a213"/>
</p:tagLst>
</file>

<file path=ppt/tags/tag5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6z9F1dhRJNDisjFVFAHXKs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z9F1dhRJNDisjFVFAHXKsDRGF0YQAWAAAAAlBlcnNvbmFsSWQAAQAAAAAAAk5hbWUACwAAAFBlcnNvbmFsSWQAEFZlcnNpb24AAAAAAAlMYXN0V3JpdGUAbjR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79122542"/>
  <p:tag name="EMPOWERCHARTSPROPERTIES_A_LENGTH" val="24576"/>
  <p:tag name="RUNTIME_ID" val="20756c38-93cf-492f-b97f-17fad400677d"/>
</p:tagLst>
</file>

<file path=ppt/tags/tag5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5Gu5YhHW5JAlVmJ+MIDBU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Gu5YhHW5JAlVmJ+MIDBUEDRGF0YQAWAAAAAlBlcnNvbmFsSWQAAQAAAAAAAk5hbWUACwAAAFBlcnNvbmFsSWQAEFZlcnNpb24AAAAAAAlMYXN0V3JpdGUA+zR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0698315"/>
  <p:tag name="EMPOWERCHARTSPROPERTIES_A_LENGTH" val="24576"/>
  <p:tag name="RUNTIME_ID" val="af3c08c0-a7a7-4127-91c9-752450e046ff"/>
</p:tagLst>
</file>

<file path=ppt/tags/tag5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he91r+tfpDrWFeEIKH6X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he91r+tfpDrWFeEIKH6XkDRGF0YQAWAAAAAlBlcnNvbmFsSWQAAQAAAAAAAk5hbWUACwAAAFBlcnNvbmFsSWQAEFZlcnNpb24AAAAAAAlMYXN0V3JpdGUAnzV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2144458"/>
  <p:tag name="EMPOWERCHARTSPROPERTIES_A_LENGTH" val="24576"/>
  <p:tag name="RUNTIME_ID" val="0ba49904-6166-4181-9a55-6ce883d78ecf"/>
</p:tagLst>
</file>

<file path=ppt/tags/tag5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zeJJkz6pDdAr56S9p2t/L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eJJkz6pDdAr56S9p2t/LIDRGF0YQAWAAAAAlBlcnNvbmFsSWQAAQAAAAAAAk5hbWUACwAAAFBlcnNvbmFsSWQAEFZlcnNpb24AAAAAAAlMYXN0V3JpdGUAHDZ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3246656"/>
  <p:tag name="EMPOWERCHARTSPROPERTIES_A_LENGTH" val="24576"/>
  <p:tag name="RUNTIME_ID" val="0e044a12-f7f4-43fe-9503-c8c6ea622347"/>
</p:tagLst>
</file>

<file path=ppt/tags/tag5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0AwbUFAbIpGgCAc94eXWA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AwbUFAbIpGgCAc94eXWAsDRGF0YQAWAAAAAlBlcnNvbmFsSWQAAQAAAAAAAk5hbWUACwAAAFBlcnNvbmFsSWQAEFZlcnNpb24AAAAAAAlMYXN0V3JpdGUAiDZ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4533213"/>
  <p:tag name="EMPOWERCHARTSPROPERTIES_A_LENGTH" val="24576"/>
  <p:tag name="RUNTIME_ID" val="1695d022-3a85-4958-8bb5-e39c0d5fd1bb"/>
</p:tagLst>
</file>

<file path=ppt/tags/tag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0BRipw/zNEiIdq0mVJcz4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0BRipw/zNEiIdq0mVJcz4DRGF0YQAWAAAAAlBlcnNvbmFsSWQAAQAAAAAAAk5hbWUACwAAAFBlcnNvbmFsSWQAEFZlcnNpb24AAAAAAAlMYXN0V3JpdGUADzd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6203897"/>
  <p:tag name="EMPOWERCHARTSPROPERTIES_A_LENGTH" val="24576"/>
  <p:tag name="RUNTIME_ID" val="416d6f55-6577-4e5d-8c20-2465346f7947"/>
</p:tagLst>
</file>

<file path=ppt/tags/tag6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wMAdAwAAAAAAAAAAAAAIAD///////////////8AAAD///////////////8DAAAAAgD///////8DAAAAAgD///////////////////////////////////////////////////////////////////////////////////////////////////////////////////////////////////////////////////////////////////////////////////////////////////////////////////////////////////////////////////////////////////////////////////////////////////////////////////////////////////////////////////////////////////////////////////////////////////////////////////////////////////////////////////////////////////////////////////////////////8BACAA////////////////AAAO////////AwAAAAIA////////////////////////////////////////////////////////////////////////////////////////////////////////////////////////////////////////////////////////////////////////////////////////////////////////////////////////////////////////////////////////////////////////////////////////////////////////////////////////////////////////////////////////////////////////////////////////////////////////////////////////////////////////////////////////////////////////////////////////////////////////////////////////AgACAP///////wQAAAACABAACzu/d/5ehNZCs0QmCdiNC78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u/d/5ehNZCs0QmCdiNC78DRGF0YQAWAAAAAlBlcnNvbmFsSWQAAQAAAAAAAk5hbWUACwAAAFBlcnNvbmFsSWQAEFZlcnNpb24AAAAAAAlMYXN0V3JpdGUAvTd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7600168"/>
  <p:tag name="EMPOWERCHARTSPROPERTIES_A_LENGTH" val="24576"/>
  <p:tag name="RUNTIME_ID" val="312e8a30-8e3c-4cc0-b0a5-6b6848696363"/>
</p:tagLst>
</file>

<file path=ppt/tags/tag6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zi83hMUGXZAvDtm4uD5tzA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i83hMUGXZAvDtm4uD5tzADRGF0YQAWAAAAAlBlcnNvbmFsSWQAAQAAAAAAAk5hbWUACwAAAFBlcnNvbmFsSWQAEFZlcnNpb24AAAAAAAlMYXN0V3JpdGUAZTh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89485131"/>
  <p:tag name="EMPOWERCHARTSPROPERTIES_A_LENGTH" val="24576"/>
  <p:tag name="RUNTIME_ID" val="0c2d5144-2725-47eb-80bb-d10d0814340b"/>
</p:tagLst>
</file>

<file path=ppt/tags/tag6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7zySzDLj3JDhWzp0IK6e3I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zySzDLj3JDhWzp0IK6e3IDRGF0YQAWAAAAAlBlcnNvbmFsSWQAAQAAAAAAAk5hbWUACwAAAFBlcnNvbmFsSWQAEFZlcnNpb24AAAAAAAlMYXN0V3JpdGUAdDp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4401986"/>
  <p:tag name="EMPOWERCHARTSPROPERTIES_A_LENGTH" val="24576"/>
  <p:tag name="RUNTIME_ID" val="d75e1edf-f800-47a2-b18c-ff8d0758fbae"/>
</p:tagLst>
</file>

<file path=ppt/tags/tag6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5tRHt4jylNoP9V0ZDm8t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5tRHt4jylNoP9V0ZDm8tYDRGF0YQAWAAAAAlBlcnNvbmFsSWQAAQAAAAAAAk5hbWUACwAAAFBlcnNvbmFsSWQAEFZlcnNpb24AAAAAAAlMYXN0V3JpdGUA5Dp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5598796"/>
  <p:tag name="EMPOWERCHARTSPROPERTIES_A_LENGTH" val="24576"/>
  <p:tag name="RUNTIME_ID" val="9cc61b84-4f7f-4d81-bf54-1f2d67d38926"/>
</p:tagLst>
</file>

<file path=ppt/tags/tag6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89MZTiXF1lCsoM3JMlnV/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9MZTiXF1lCsoM3JMlnV/4DRGF0YQAWAAAAAlBlcnNvbmFsSWQAAQAAAAAAAk5hbWUACwAAAFBlcnNvbmFsSWQAEFZlcnNpb24AAAAAAAlMYXN0V3JpdGUAUjt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6576179"/>
  <p:tag name="EMPOWERCHARTSPROPERTIES_A_LENGTH" val="24576"/>
  <p:tag name="RUNTIME_ID" val="9aa2144f-5068-4383-a6c0-0096931f1979"/>
</p:tagLst>
</file>

<file path=ppt/tags/tag6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EAAAAAAAAAAwAAAAMAAAAA/////wMAUAwAAAAAAAAAAAAAIAD///////////////8AAAD///////////////8DAAAAAgD///////8DAAAAAgD///////8DAAAAAgD///////8DAAAAAgD///////8DAAAAAgD///////////////////////////////////////////////////////////////////////////////////////////////////////////////////////////////////////////////////////////////////////////////////////////////////////////////////////////////////////////////////////////////////////////////////////////////////////////////////////////////////////////////////////////////////////////////////////////////////////////////////////////////////////////////8BACAA////////////////AAAO////////AwAAAAIA////////////////////////////////////////////////////////////////////////////////////////////////////////////////////////////////////////////////////////////////////////////////////////////////////////////////////////////////////////////////////////////////////////////////////////////////////////////////////////////////////////////////////////////////////////////////////////////////////////////////////////////////////////////////////////////////////////////////////////////////////////////////////////AgAFAP///////wQAAAACABAAC+JquXIAf+pLt8oC327CgAA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JquXIAf+pLt8oC327CgAADRGF0YQAWAAAAAlBlcnNvbmFsSWQAAQAAAAAAAk5hbWUACwAAAFBlcnNvbmFsSWQAEFZlcnNpb24AAAAAAAlMYXN0V3JpdGUAtzt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7633358"/>
  <p:tag name="EMPOWERCHARTSPROPERTIES_A_LENGTH" val="24576"/>
  <p:tag name="RUNTIME_ID" val="a6cd9426-8b71-43b4-ad20-ad5ff100bf18"/>
</p:tagLst>
</file>

<file path=ppt/tags/tag6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3lAKm+NhzxPuEX8mBVavc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lAKm+NhzxPuEX8mBVavcIDRGF0YQAWAAAAAlBlcnNvbmFsSWQAAQAAAAAAAk5hbWUACwAAAFBlcnNvbmFsSWQAEFZlcnNpb24AAAAAAAlMYXN0V3JpdGUAMDx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8750357"/>
  <p:tag name="EMPOWERCHARTSPROPERTIES_A_LENGTH" val="24576"/>
  <p:tag name="RUNTIME_ID" val="388e4944-65c8-401d-90ff-4d851a4ef776"/>
</p:tagLst>
</file>

<file path=ppt/tags/tag6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Wm+gu9/MBKinMYV3osWW0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Wm+gu9/MBKinMYV3osWW0DRGF0YQAWAAAAAlBlcnNvbmFsSWQAAQAAAAAAAk5hbWUACwAAAFBlcnNvbmFsSWQAEFZlcnNpb24AAAAAAAlMYXN0V3JpdGUAkDx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799727744"/>
  <p:tag name="EMPOWERCHARTSPROPERTIES_A_LENGTH" val="24576"/>
  <p:tag name="RUNTIME_ID" val="b9e0504b-7505-440a-8f47-7f019e9498fd"/>
</p:tagLst>
</file>

<file path=ppt/tags/tag6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7d2Oc7TQIVGq3q48Kae53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d2Oc7TQIVGq3q48Kae538DRGF0YQAWAAAAAlBlcnNvbmFsSWQAAQAAAAAAAk5hbWUACwAAAFBlcnNvbmFsSWQAEFZlcnNpb24AAAAAAAlMYXN0V3JpdGUA7zx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0735052"/>
  <p:tag name="EMPOWERCHARTSPROPERTIES_A_LENGTH" val="24576"/>
  <p:tag name="RUNTIME_ID" val="8237294d-f054-488e-8aac-45ef1abf0367"/>
</p:tagLst>
</file>

<file path=ppt/tags/tag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y6Jh075EM1HjQr1I1lO1FI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6Jh075EM1HjQr1I1lO1FIDRGF0YQAWAAAAAlBlcnNvbmFsSWQAAQAAAAAAAk5hbWUACwAAAFBlcnNvbmFsSWQAEFZlcnNpb24AAAAAAAlMYXN0V3JpdGUAqD1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2530274"/>
  <p:tag name="EMPOWERCHARTSPROPERTIES_A_LENGTH" val="24576"/>
  <p:tag name="RUNTIME_ID" val="3c56852a-59c4-4102-a1f3-64fe381edd34"/>
</p:tagLst>
</file>

<file path=ppt/tags/tag7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y6bJ2RLbHhFhY6DHe5YT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6bJ2RLbHhFhY6DHe5YTBEDRGF0YQAWAAAAAlBlcnNvbmFsSWQAAQAAAAAAAk5hbWUACwAAAFBlcnNvbmFsSWQAEFZlcnNpb24AAAAAAAlMYXN0V3JpdGUABT5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3497700"/>
  <p:tag name="EMPOWERCHARTSPROPERTIES_A_LENGTH" val="24576"/>
  <p:tag name="RUNTIME_ID" val="09df9838-ffaf-4bb2-b2f3-3210faa0f7fe"/>
</p:tagLst>
</file>

<file path=ppt/tags/tag7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DosVc2eOFAgfU+lRcUjR8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DosVc2eOFAgfU+lRcUjR8DRGF0YQAWAAAAAlBlcnNvbmFsSWQAAQAAAAAAAk5hbWUACwAAAFBlcnNvbmFsSWQAEFZlcnNpb24AAAAAAAlMYXN0V3JpdGUARD9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6669537"/>
  <p:tag name="EMPOWERCHARTSPROPERTIES_A_LENGTH" val="24576"/>
  <p:tag name="RUNTIME_ID" val="bc26f971-2b08-4420-9896-8f847076ad44"/>
</p:tagLst>
</file>

<file path=ppt/tags/tag7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SghPQLHzlJnOJTvHlmGI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SghPQLHzlJnOJTvHlmGI8DRGF0YQAWAAAAAlBlcnNvbmFsSWQAAQAAAAAAAk5hbWUACwAAAFBlcnNvbmFsSWQAEFZlcnNpb24AAAAAAAlMYXN0V3JpdGUAmj9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7407541"/>
  <p:tag name="EMPOWERCHARTSPROPERTIES_A_LENGTH" val="24576"/>
  <p:tag name="RUNTIME_ID" val="bcde85ae-592d-4bbb-b30b-92445e9aedd8"/>
</p:tagLst>
</file>

<file path=ppt/tags/tag7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0E1sr5v1X1FvZ48EpRu1cw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E1sr5v1X1FvZ48EpRu1cwDRGF0YQAWAAAAAlBlcnNvbmFsSWQAAQAAAAAAAk5hbWUACwAAAFBlcnNvbmFsSWQAEFZlcnNpb24AAAAAAAlMYXN0V3JpdGUAgEJ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14898378"/>
  <p:tag name="EMPOWERCHARTSPROPERTIES_A_LENGTH" val="24576"/>
  <p:tag name="RUNTIME_ID" val="9b833281-61e3-4bb9-bdca-cd882eec28d9"/>
</p:tagLst>
</file>

<file path=ppt/tags/tag7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ZJBWllrN1PocDZclpnxdE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ZJBWllrN1PocDZclpnxdEDRGF0YQAWAAAAAlBlcnNvbmFsSWQAAQAAAAAAAk5hbWUACwAAAFBlcnNvbmFsSWQAEFZlcnNpb24AAAAAAAlMYXN0V3JpdGUA+T9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8365295"/>
  <p:tag name="EMPOWERCHARTSPROPERTIES_A_LENGTH" val="24576"/>
  <p:tag name="RUNTIME_ID" val="8e9f9b2f-5800-4a98-8c29-46e646786ce4"/>
</p:tagLst>
</file>

<file path=ppt/tags/tag7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3LXwPg8eh9OqA1ViZIzaw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LXwPg8eh9OqA1ViZIzawIDRGF0YQAWAAAAAlBlcnNvbmFsSWQAAQAAAAAAAk5hbWUACwAAAFBlcnNvbmFsSWQAEFZlcnNpb24AAAAAAAlMYXN0V3JpdGUASkB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09288128"/>
  <p:tag name="EMPOWERCHARTSPROPERTIES_A_LENGTH" val="24576"/>
  <p:tag name="RUNTIME_ID" val="6690603f-9317-4c59-b4c8-1b5b1059947c"/>
</p:tagLst>
</file>

<file path=ppt/tags/tag7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oBAQEBAQEBAQEBAQEBAQEAAAAAAAAAAwAAAAMAAAAA/////wMAaAwAAAAAAAAAAAAAIAD///////////////8AAAD///////////////8DAAAAAgD///////8DAAAAAgD///////8DAAAAAgD///////////////////////////////////////////////////////////////////////////////////////////////////////////////////////////////////////////////////////////////////////////////////////////////////////////////////////////////////////////////////////////////////////////////////////////////////////////////////////////////////////////////////////////////////////////////////////////////////////////////////////////////////////////////////////////////////////////////8BACAA////////////////AAAO////////AwAAAAIA////////////////////////////////////////////////////////////////////////////////////////////////////////////////////////////////////////////////////////////////////////////////////////////////////////////////////////////////////////////////////////////////////////////////////////////////////////////////////////////////////////////////////////////////////////////////////////////////////////////////////////////////////////////////////////////////////////////////////////////////////////////////////////AgADAP///////wQAAAACABAAC3cFhDDIMWdDp+ghOmtSwvQ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BgMAAAAAAAAAAAAACAB////////////////AAAA////////////////BAAAAAIA////////BAAAAAIA////////BAAAAAIA////////BAAAAAIA////////BAAAAAIA////////BAAAAAIA////////BAAAAAIA////////BAAAAAIA////////BAAAAAIA////////BAAAAAIA////////////////////////////////////////////////////////////////////////////////////////////////////////////////////////////////////////////////////////////////////////////////////////////////////////////////////////////////////////////////////////////////////////////////////////////////////////////////////////////////////////////////////////////////AQAgAf///////////////wAADv///////wQAAAACAP///////////////////////////////////////////////////////////////////////////////////////////////////////////////////////////////////////////////////////////////////////////////////////////////////////////////////////////////////////////////////////////////////////////////////////////////////////////////////////////////////////////////////////////////////////////////////////////////////////////////////////////////////////////////////////////////////////////////////////////////////////////////////////wIACgEDAAAAAgD///////8MAAZQZXJzb25hbElkXzAFAAAAAAAEAAAAAAAEAAAAAQAEAAAAAAD///////8EAAAAAAD///////8EAAAAAAD///////8EAAAAAAD///////8EAAAAAAD///////8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cFhDDIMWdDp+ghOmtSwvQDRGF0YQAWAAAAAlBlcnNvbmFsSWQAAQAAAAAAAk5hbWUACwAAAFBlcnNvbmFsSWQAEFZlcnNpb24AAAAAAAlMYXN0V3JpdGUApUBaVI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06391810185729"/>
  <p:tag name="EMPOWERCHARTSPROPERTIES_A_LENGTH" val="24576"/>
  <p:tag name="RUNTIME_ID" val="d1499d5b-d3da-459b-83e3-8db1ed4533b6"/>
</p:tagLst>
</file>

<file path=ppt/tags/tag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McorpCX">
  <a:themeElements>
    <a:clrScheme name="MCorp Gold">
      <a:dk1>
        <a:srgbClr val="545555"/>
      </a:dk1>
      <a:lt1>
        <a:srgbClr val="FFFFFF"/>
      </a:lt1>
      <a:dk2>
        <a:srgbClr val="909192"/>
      </a:dk2>
      <a:lt2>
        <a:srgbClr val="FFFFFF"/>
      </a:lt2>
      <a:accent1>
        <a:srgbClr val="F4A111"/>
      </a:accent1>
      <a:accent2>
        <a:srgbClr val="0099D7"/>
      </a:accent2>
      <a:accent3>
        <a:srgbClr val="7E4487"/>
      </a:accent3>
      <a:accent4>
        <a:srgbClr val="75AF31"/>
      </a:accent4>
      <a:accent5>
        <a:srgbClr val="909192"/>
      </a:accent5>
      <a:accent6>
        <a:srgbClr val="545555"/>
      </a:accent6>
      <a:hlink>
        <a:srgbClr val="4062A2"/>
      </a:hlink>
      <a:folHlink>
        <a:srgbClr val="545555"/>
      </a:folHlink>
    </a:clrScheme>
    <a:fontScheme name="Custom 1">
      <a:majorFont>
        <a:latin typeface="Franklin Gothic Medium Cond"/>
        <a:ea typeface=""/>
        <a:cs typeface=""/>
      </a:majorFont>
      <a:minorFont>
        <a:latin typeface="Franklin Gothic Book"/>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headEnd type="none" w="med" len="med"/>
          <a:tailEnd type="none" w="med" len="med"/>
        </a:ln>
        <a:effectLst/>
      </a:spPr>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defPPr algn="l" defTabSz="932472" fontAlgn="base">
          <a:lnSpc>
            <a:spcPct val="90000"/>
          </a:lnSpc>
          <a:spcBef>
            <a:spcPct val="0"/>
          </a:spcBef>
          <a:spcAft>
            <a:spcPct val="0"/>
          </a:spcAft>
          <a:defRPr sz="24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l">
          <a:lnSpc>
            <a:spcPct val="90000"/>
          </a:lnSpc>
          <a:spcAft>
            <a:spcPts val="600"/>
          </a:spcAft>
          <a:defRPr sz="1600" dirty="0">
            <a:solidFill>
              <a:schemeClr val="accent6"/>
            </a:solidFill>
          </a:defRPr>
        </a:defPPr>
      </a:lstStyle>
    </a:txDef>
  </a:objectDefaults>
  <a:extraClrSchemeLst/>
  <a:extLst>
    <a:ext uri="{05A4C25C-085E-4340-85A3-A5531E510DB2}">
      <thm15:themeFamily xmlns:thm15="http://schemas.microsoft.com/office/thememl/2012/main" name="MCP00001_Template_sw03.potx" id="{41D0B0D6-E67A-4303-AE2B-6836AF428FF8}" vid="{F51CBAD5-8734-4998-BCF9-862836C5B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4E39EC86C7534AA0E0AB75A43F0EF8" ma:contentTypeVersion="15" ma:contentTypeDescription="Create a new document." ma:contentTypeScope="" ma:versionID="8c8fac13abedeea1733e3c6067f56dfb">
  <xsd:schema xmlns:xsd="http://www.w3.org/2001/XMLSchema" xmlns:xs="http://www.w3.org/2001/XMLSchema" xmlns:p="http://schemas.microsoft.com/office/2006/metadata/properties" xmlns:ns2="a98b1565-d548-4c11-a53f-59fde6e0cc4a" xmlns:ns3="ab9b492d-a6a3-448e-b34a-d6275a33e648" targetNamespace="http://schemas.microsoft.com/office/2006/metadata/properties" ma:root="true" ma:fieldsID="e7f4e2480dacb45abab5143007edbc56" ns2:_="" ns3:_="">
    <xsd:import namespace="a98b1565-d548-4c11-a53f-59fde6e0cc4a"/>
    <xsd:import namespace="ab9b492d-a6a3-448e-b34a-d6275a33e6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b1565-d548-4c11-a53f-59fde6e0c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b10853-d2c0-4354-bef7-f8b5b2b4d7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9b492d-a6a3-448e-b34a-d6275a33e64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bfc870-f119-481e-aba6-0c9e6f62b321}" ma:internalName="TaxCatchAll" ma:showField="CatchAllData" ma:web="ab9b492d-a6a3-448e-b34a-d6275a33e6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9b492d-a6a3-448e-b34a-d6275a33e648" xsi:nil="true"/>
    <lcf76f155ced4ddcb4097134ff3c332f xmlns="a98b1565-d548-4c11-a53f-59fde6e0cc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289B56-6FE5-4B86-B2FE-025388A6746F}">
  <ds:schemaRefs>
    <ds:schemaRef ds:uri="http://schemas.microsoft.com/sharepoint/v3/contenttype/forms"/>
  </ds:schemaRefs>
</ds:datastoreItem>
</file>

<file path=customXml/itemProps2.xml><?xml version="1.0" encoding="utf-8"?>
<ds:datastoreItem xmlns:ds="http://schemas.openxmlformats.org/officeDocument/2006/customXml" ds:itemID="{4DC1E260-0C2E-4212-9F37-3FFE214D0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b1565-d548-4c11-a53f-59fde6e0cc4a"/>
    <ds:schemaRef ds:uri="ab9b492d-a6a3-448e-b34a-d6275a33e6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7240D9-2837-4B6A-89D1-BD5E7535A0CE}">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ab9b492d-a6a3-448e-b34a-d6275a33e648"/>
    <ds:schemaRef ds:uri="http://www.w3.org/XML/1998/namespace"/>
    <ds:schemaRef ds:uri="http://schemas.openxmlformats.org/package/2006/metadata/core-properties"/>
    <ds:schemaRef ds:uri="a98b1565-d548-4c11-a53f-59fde6e0cc4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376</Words>
  <Application>Microsoft Office PowerPoint</Application>
  <PresentationFormat>Custom</PresentationFormat>
  <Paragraphs>60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 Light</vt:lpstr>
      <vt:lpstr>Ericsson Hilda</vt:lpstr>
      <vt:lpstr>Franklin Gothic Book</vt:lpstr>
      <vt:lpstr>Franklin Gothic Medium</vt:lpstr>
      <vt:lpstr>Franklin Gothic Medium Cond</vt:lpstr>
      <vt:lpstr>Wingdings</vt:lpstr>
      <vt:lpstr>McorpCX</vt:lpstr>
      <vt:lpstr>Example: Storytelling Framework</vt:lpstr>
      <vt:lpstr>Template: Storytelling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two lines</dc:title>
  <dc:creator/>
  <cp:lastModifiedBy/>
  <cp:revision>3597</cp:revision>
  <dcterms:modified xsi:type="dcterms:W3CDTF">2023-05-25T19:29:47Z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0x010100754E39EC86C7534AA0E0AB75A43F0EF8</vt:lpwstr>
  </property>
</Properties>
</file>