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4790" r:id="rId4"/>
  </p:sldMasterIdLst>
  <p:notesMasterIdLst>
    <p:notesMasterId r:id="rId7"/>
  </p:notesMasterIdLst>
  <p:handoutMasterIdLst>
    <p:handoutMasterId r:id="rId8"/>
  </p:handoutMasterIdLst>
  <p:sldIdLst>
    <p:sldId id="2147471579" r:id="rId5"/>
    <p:sldId id="2147471582" r:id="rId6"/>
  </p:sldIdLst>
  <p:sldSz cx="12436475" cy="6994525"/>
  <p:notesSz cx="6858000" cy="9144000"/>
  <p:custDataLst>
    <p:tags r:id="rId9"/>
  </p:custDataLst>
  <p:defaultText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7" userDrawn="1">
          <p15:clr>
            <a:srgbClr val="A4A3A4"/>
          </p15:clr>
        </p15:guide>
        <p15:guide id="2" pos="3920" userDrawn="1">
          <p15:clr>
            <a:srgbClr val="A4A3A4"/>
          </p15:clr>
        </p15:guide>
        <p15:guide id="3" orient="horz" pos="2203" userDrawn="1">
          <p15:clr>
            <a:srgbClr val="A4A3A4"/>
          </p15:clr>
        </p15:guide>
        <p15:guide id="4" orient="horz" pos="33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B860"/>
    <a:srgbClr val="00938F"/>
    <a:srgbClr val="2A2B2F"/>
    <a:srgbClr val="353535"/>
    <a:srgbClr val="F9D7C1"/>
    <a:srgbClr val="FAFAFA"/>
    <a:srgbClr val="2E3337"/>
    <a:srgbClr val="050608"/>
    <a:srgbClr val="FFFFFF"/>
    <a:srgbClr val="0D51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EB48ED-6208-3B8D-F30E-4E7599D571CE}" v="1" dt="2023-05-25T22:48:15.530"/>
    <p1510:client id="{D053BFBB-DB48-75F0-DE64-37BAB78D0BB9}" v="4" dt="2023-05-25T22:54:12.060"/>
  </p1510:revLst>
</p1510:revInfo>
</file>

<file path=ppt/tableStyles.xml><?xml version="1.0" encoding="utf-8"?>
<a:tblStyleLst xmlns:a="http://schemas.openxmlformats.org/drawingml/2006/main" def="{7DF18680-E054-41AD-8BC1-D1AEF772440D}">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77" autoAdjust="0"/>
    <p:restoredTop sz="85102" autoAdjust="0"/>
  </p:normalViewPr>
  <p:slideViewPr>
    <p:cSldViewPr snapToGrid="0" showGuides="1">
      <p:cViewPr varScale="1">
        <p:scale>
          <a:sx n="83" d="100"/>
          <a:sy n="83" d="100"/>
        </p:scale>
        <p:origin x="1116" y="96"/>
      </p:cViewPr>
      <p:guideLst>
        <p:guide orient="horz" pos="427"/>
        <p:guide pos="3920"/>
        <p:guide orient="horz" pos="2203"/>
        <p:guide orient="horz" pos="331"/>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tags" Target="tags/tag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5"/>
          <p:cNvSpPr>
            <a:spLocks noGrp="1"/>
          </p:cNvSpPr>
          <p:nvPr>
            <p:ph type="hdr" sz="quarter"/>
          </p:nvPr>
        </p:nvSpPr>
        <p:spPr>
          <a:xfrm>
            <a:off x="0" y="-11574"/>
            <a:ext cx="2971800" cy="457200"/>
          </a:xfrm>
          <a:prstGeom prst="rect">
            <a:avLst/>
          </a:prstGeom>
        </p:spPr>
        <p:txBody>
          <a:bodyPr vert="horz" lIns="91440" tIns="45720" rIns="91440" bIns="45720" rtlCol="0"/>
          <a:lstStyle>
            <a:lvl1pPr algn="l">
              <a:defRPr sz="1200"/>
            </a:lvl1pPr>
          </a:lstStyle>
          <a:p>
            <a:endParaRPr lang="en-US" dirty="0">
              <a:latin typeface="Franklin Gothic Book" panose="020B0503020102020204" pitchFamily="34" charset="0"/>
            </a:endParaRPr>
          </a:p>
        </p:txBody>
      </p:sp>
      <p:sp>
        <p:nvSpPr>
          <p:cNvPr id="7" name="Date Placeholder 6"/>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A4839C2-E06D-40BB-9B10-E25F983376D9}" type="datetime8">
              <a:rPr lang="en-US">
                <a:latin typeface="Franklin Gothic Book" panose="020B0503020102020204" pitchFamily="34" charset="0"/>
              </a:rPr>
              <a:t>5/25/2023 3:53 PM</a:t>
            </a:fld>
            <a:endParaRPr lang="en-US" dirty="0">
              <a:latin typeface="Franklin Gothic Book" panose="020B0503020102020204" pitchFamily="34" charset="0"/>
            </a:endParaRPr>
          </a:p>
        </p:txBody>
      </p:sp>
      <p:sp>
        <p:nvSpPr>
          <p:cNvPr id="8" name="Footer Placeholder 7"/>
          <p:cNvSpPr>
            <a:spLocks noGrp="1"/>
          </p:cNvSpPr>
          <p:nvPr>
            <p:ph type="ftr" sz="quarter" idx="2"/>
          </p:nvPr>
        </p:nvSpPr>
        <p:spPr>
          <a:xfrm>
            <a:off x="0" y="8685213"/>
            <a:ext cx="5795010" cy="332434"/>
          </a:xfrm>
          <a:prstGeom prst="rect">
            <a:avLst/>
          </a:prstGeom>
        </p:spPr>
        <p:txBody>
          <a:bodyPr vert="horz" lIns="91440" tIns="45720" rIns="91440" bIns="45720" rtlCol="0" anchor="b"/>
          <a:lstStyle>
            <a:lvl1pPr algn="l">
              <a:defRPr sz="1200"/>
            </a:lvl1pPr>
          </a:lstStyle>
          <a:p>
            <a:pPr marL="398463" defTabSz="914099" eaLnBrk="0" hangingPunct="0"/>
            <a:r>
              <a:rPr lang="en-US" sz="400" dirty="0">
                <a:gradFill>
                  <a:gsLst>
                    <a:gs pos="0">
                      <a:schemeClr val="tx1"/>
                    </a:gs>
                    <a:gs pos="100000">
                      <a:schemeClr val="tx1"/>
                    </a:gs>
                  </a:gsLst>
                  <a:lin ang="5400000" scaled="0"/>
                </a:gradFill>
                <a:latin typeface="Franklin Gothic Book" panose="020B0503020102020204" pitchFamily="34" charset="0"/>
                <a:ea typeface="Segoe UI" pitchFamily="34" charset="0"/>
                <a:cs typeface="Segoe UI" pitchFamily="34" charset="0"/>
              </a:rPr>
              <a:t>© 2014 Microsoft Corporation. All rights reserved. MICROSOFT MAKES NO WARRANTIES, EXPRESS, IMPLIED OR STATUTORY, AS TO THE INFORMATION IN THIS PRESENTATION.</a:t>
            </a:r>
          </a:p>
        </p:txBody>
      </p:sp>
      <p:sp>
        <p:nvSpPr>
          <p:cNvPr id="9" name="Slide Number Placeholder 8"/>
          <p:cNvSpPr>
            <a:spLocks noGrp="1"/>
          </p:cNvSpPr>
          <p:nvPr>
            <p:ph type="sldNum" sz="quarter" idx="3"/>
          </p:nvPr>
        </p:nvSpPr>
        <p:spPr>
          <a:xfrm>
            <a:off x="5783579" y="8685213"/>
            <a:ext cx="1072833" cy="457200"/>
          </a:xfrm>
          <a:prstGeom prst="rect">
            <a:avLst/>
          </a:prstGeom>
        </p:spPr>
        <p:txBody>
          <a:bodyPr vert="horz" lIns="91440" tIns="45720" rIns="91440" bIns="45720" rtlCol="0" anchor="b"/>
          <a:lstStyle>
            <a:lvl1pPr algn="r">
              <a:defRPr sz="1200"/>
            </a:lvl1pPr>
          </a:lstStyle>
          <a:p>
            <a:fld id="{0EC9E9D6-92A0-482B-A603-C9BA7FFB8190}" type="slidenum">
              <a:rPr lang="en-US">
                <a:latin typeface="Franklin Gothic Book" panose="020B0503020102020204" pitchFamily="34" charset="0"/>
              </a:rPr>
              <a:t>‹#›</a:t>
            </a:fld>
            <a:endParaRPr lang="en-US" dirty="0">
              <a:latin typeface="Franklin Gothic Book" panose="020B0503020102020204" pitchFamily="34" charset="0"/>
            </a:endParaRPr>
          </a:p>
        </p:txBody>
      </p:sp>
    </p:spTree>
    <p:extLst>
      <p:ext uri="{BB962C8B-B14F-4D97-AF65-F5344CB8AC3E}">
        <p14:creationId xmlns:p14="http://schemas.microsoft.com/office/powerpoint/2010/main" val="390459563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Header Placeholder 7"/>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Franklin Gothic Book" panose="020B0503020102020204" pitchFamily="34" charset="0"/>
              </a:defRPr>
            </a:lvl1pPr>
          </a:lstStyle>
          <a:p>
            <a:endParaRPr lang="en-US" dirty="0"/>
          </a:p>
        </p:txBody>
      </p:sp>
      <p:sp>
        <p:nvSpPr>
          <p:cNvPr id="9" name="Slide Image Placeholder 8"/>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10" name="Footer Placeholder 9"/>
          <p:cNvSpPr>
            <a:spLocks noGrp="1"/>
          </p:cNvSpPr>
          <p:nvPr>
            <p:ph type="ftr" sz="quarter" idx="4"/>
          </p:nvPr>
        </p:nvSpPr>
        <p:spPr>
          <a:xfrm>
            <a:off x="0" y="8686800"/>
            <a:ext cx="5920740" cy="355964"/>
          </a:xfrm>
          <a:prstGeom prst="rect">
            <a:avLst/>
          </a:prstGeom>
        </p:spPr>
        <p:txBody>
          <a:bodyPr vert="horz" lIns="91440" tIns="45720" rIns="91440" bIns="45720" rtlCol="0" anchor="b"/>
          <a:lstStyle>
            <a:lvl1pPr marL="571500" indent="0" algn="l">
              <a:defRPr sz="1200">
                <a:latin typeface="Franklin Gothic Book" panose="020B0503020102020204" pitchFamily="34" charset="0"/>
              </a:defRPr>
            </a:lvl1pPr>
          </a:lstStyle>
          <a:p>
            <a:pPr defTabSz="914099" eaLnBrk="0" hangingPunct="0"/>
            <a:r>
              <a:rPr lang="en-US" sz="400" dirty="0">
                <a:gradFill>
                  <a:gsLst>
                    <a:gs pos="0">
                      <a:prstClr val="black"/>
                    </a:gs>
                    <a:gs pos="100000">
                      <a:prstClr val="black"/>
                    </a:gs>
                  </a:gsLst>
                  <a:lin ang="5400000" scaled="0"/>
                </a:gradFill>
                <a:ea typeface="Segoe UI" pitchFamily="34" charset="0"/>
                <a:cs typeface="Segoe UI" pitchFamily="34" charset="0"/>
              </a:rPr>
              <a:t>© 2014 Microsoft Corporation. All rights reserved. MICROSOFT MAKES NO WARRANTIES, EXPRESS, IMPLIED OR STATUTORY, AS TO THE INFORMATION IN THIS PRESENTATION.</a:t>
            </a:r>
          </a:p>
        </p:txBody>
      </p:sp>
      <p:sp>
        <p:nvSpPr>
          <p:cNvPr id="11" name="Date Placeholder 10"/>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Franklin Gothic Book" panose="020B0503020102020204" pitchFamily="34" charset="0"/>
              </a:defRPr>
            </a:lvl1pPr>
          </a:lstStyle>
          <a:p>
            <a:fld id="{5F3B6F03-C416-4EB9-A480-70060D0A4359}" type="datetime8">
              <a:rPr lang="en-US"/>
              <a:t>5/25/2023 3:53 PM</a:t>
            </a:fld>
            <a:endParaRPr lang="en-US" dirty="0"/>
          </a:p>
        </p:txBody>
      </p:sp>
      <p:sp>
        <p:nvSpPr>
          <p:cNvPr id="12" name="Notes Placeholder 11"/>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lide Number Placeholder 12"/>
          <p:cNvSpPr>
            <a:spLocks noGrp="1"/>
          </p:cNvSpPr>
          <p:nvPr>
            <p:ph type="sldNum" sz="quarter" idx="5"/>
          </p:nvPr>
        </p:nvSpPr>
        <p:spPr>
          <a:xfrm>
            <a:off x="5909309" y="8685213"/>
            <a:ext cx="947103" cy="457200"/>
          </a:xfrm>
          <a:prstGeom prst="rect">
            <a:avLst/>
          </a:prstGeom>
        </p:spPr>
        <p:txBody>
          <a:bodyPr vert="horz" lIns="91440" tIns="45720" rIns="91440" bIns="45720" rtlCol="0" anchor="b"/>
          <a:lstStyle>
            <a:lvl1pPr algn="r">
              <a:defRPr sz="1200">
                <a:latin typeface="Franklin Gothic Book" panose="020B0503020102020204" pitchFamily="34" charset="0"/>
              </a:defRPr>
            </a:lvl1pPr>
          </a:lstStyle>
          <a:p>
            <a:fld id="{B4008EB6-D09E-4580-8CD6-DDB14511944F}" type="slidenum">
              <a:rPr lang="en-US"/>
              <a:pPr/>
              <a:t>‹#›</a:t>
            </a:fld>
            <a:endParaRPr lang="en-US" dirty="0"/>
          </a:p>
        </p:txBody>
      </p:sp>
    </p:spTree>
    <p:extLst>
      <p:ext uri="{BB962C8B-B14F-4D97-AF65-F5344CB8AC3E}">
        <p14:creationId xmlns:p14="http://schemas.microsoft.com/office/powerpoint/2010/main" val="2624648265"/>
      </p:ext>
    </p:extLst>
  </p:cSld>
  <p:clrMap bg1="lt1" tx1="dk1" bg2="lt2" tx2="dk2" accent1="accent1" accent2="accent2" accent3="accent3" accent4="accent4" accent5="accent5" accent6="accent6" hlink="hlink" folHlink="folHlink"/>
  <p:hf/>
  <p:notesStyle>
    <a:lvl1pPr marL="0" algn="l" defTabSz="932742" rtl="0" eaLnBrk="1" latinLnBrk="0" hangingPunct="1">
      <a:lnSpc>
        <a:spcPct val="90000"/>
      </a:lnSpc>
      <a:spcAft>
        <a:spcPts val="340"/>
      </a:spcAft>
      <a:defRPr sz="900" kern="1200">
        <a:solidFill>
          <a:schemeClr val="tx1"/>
        </a:solidFill>
        <a:latin typeface="Franklin Gothic Medium" panose="020B0603020102020204" pitchFamily="34" charset="0"/>
        <a:ea typeface="+mn-ea"/>
        <a:cs typeface="+mn-cs"/>
      </a:defRPr>
    </a:lvl1pPr>
    <a:lvl2pPr marL="217262" indent="-107956" algn="l" defTabSz="932742" rtl="0" eaLnBrk="1" latinLnBrk="0" hangingPunct="1">
      <a:lnSpc>
        <a:spcPct val="90000"/>
      </a:lnSpc>
      <a:spcAft>
        <a:spcPts val="340"/>
      </a:spcAft>
      <a:buFont typeface="Arial" pitchFamily="34" charset="0"/>
      <a:buChar char="•"/>
      <a:defRPr sz="900" kern="1200">
        <a:solidFill>
          <a:schemeClr val="tx1"/>
        </a:solidFill>
        <a:latin typeface="Franklin Gothic Medium" panose="020B0603020102020204" pitchFamily="34" charset="0"/>
        <a:ea typeface="+mn-ea"/>
        <a:cs typeface="+mn-cs"/>
      </a:defRPr>
    </a:lvl2pPr>
    <a:lvl3pPr marL="334664" indent="-117403" algn="l" defTabSz="932742" rtl="0" eaLnBrk="1" latinLnBrk="0" hangingPunct="1">
      <a:lnSpc>
        <a:spcPct val="90000"/>
      </a:lnSpc>
      <a:spcAft>
        <a:spcPts val="340"/>
      </a:spcAft>
      <a:buFont typeface="Arial" pitchFamily="34" charset="0"/>
      <a:buChar char="•"/>
      <a:defRPr sz="900" kern="1200">
        <a:solidFill>
          <a:schemeClr val="tx1"/>
        </a:solidFill>
        <a:latin typeface="Franklin Gothic Medium" panose="020B0603020102020204" pitchFamily="34" charset="0"/>
        <a:ea typeface="+mn-ea"/>
        <a:cs typeface="+mn-cs"/>
      </a:defRPr>
    </a:lvl3pPr>
    <a:lvl4pPr marL="492551" indent="-149789" algn="l" defTabSz="932742" rtl="0" eaLnBrk="1" latinLnBrk="0" hangingPunct="1">
      <a:lnSpc>
        <a:spcPct val="90000"/>
      </a:lnSpc>
      <a:spcAft>
        <a:spcPts val="340"/>
      </a:spcAft>
      <a:buFont typeface="Arial" pitchFamily="34" charset="0"/>
      <a:buChar char="•"/>
      <a:defRPr sz="900" kern="1200">
        <a:solidFill>
          <a:schemeClr val="tx1"/>
        </a:solidFill>
        <a:latin typeface="Franklin Gothic Medium" panose="020B0603020102020204" pitchFamily="34" charset="0"/>
        <a:ea typeface="+mn-ea"/>
        <a:cs typeface="+mn-cs"/>
      </a:defRPr>
    </a:lvl4pPr>
    <a:lvl5pPr marL="627496" indent="-117403" algn="l" defTabSz="932742" rtl="0" eaLnBrk="1" latinLnBrk="0" hangingPunct="1">
      <a:lnSpc>
        <a:spcPct val="90000"/>
      </a:lnSpc>
      <a:spcAft>
        <a:spcPts val="340"/>
      </a:spcAft>
      <a:buFont typeface="Arial" pitchFamily="34" charset="0"/>
      <a:buChar char="•"/>
      <a:defRPr sz="900" kern="1200">
        <a:solidFill>
          <a:schemeClr val="tx1"/>
        </a:solidFill>
        <a:latin typeface="Franklin Gothic Medium" panose="020B0603020102020204" pitchFamily="34" charset="0"/>
        <a:ea typeface="+mn-ea"/>
        <a:cs typeface="+mn-cs"/>
      </a:defRPr>
    </a:lvl5pPr>
    <a:lvl6pPr marL="2331856" algn="l" defTabSz="932742" rtl="0" eaLnBrk="1" latinLnBrk="0" hangingPunct="1">
      <a:defRPr sz="1200" kern="1200">
        <a:solidFill>
          <a:schemeClr val="tx1"/>
        </a:solidFill>
        <a:latin typeface="+mn-lt"/>
        <a:ea typeface="+mn-ea"/>
        <a:cs typeface="+mn-cs"/>
      </a:defRPr>
    </a:lvl6pPr>
    <a:lvl7pPr marL="2798226" algn="l" defTabSz="932742" rtl="0" eaLnBrk="1" latinLnBrk="0" hangingPunct="1">
      <a:defRPr sz="1200" kern="1200">
        <a:solidFill>
          <a:schemeClr val="tx1"/>
        </a:solidFill>
        <a:latin typeface="+mn-lt"/>
        <a:ea typeface="+mn-ea"/>
        <a:cs typeface="+mn-cs"/>
      </a:defRPr>
    </a:lvl7pPr>
    <a:lvl8pPr marL="3264597" algn="l" defTabSz="932742" rtl="0" eaLnBrk="1" latinLnBrk="0" hangingPunct="1">
      <a:defRPr sz="1200" kern="1200">
        <a:solidFill>
          <a:schemeClr val="tx1"/>
        </a:solidFill>
        <a:latin typeface="+mn-lt"/>
        <a:ea typeface="+mn-ea"/>
        <a:cs typeface="+mn-cs"/>
      </a:defRPr>
    </a:lvl8pPr>
    <a:lvl9pPr marL="3730969" algn="l" defTabSz="932742"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ubhead and text">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E051415D-9AD6-42B7-A5B5-AD959222ADD9}"/>
              </a:ext>
            </a:extLst>
          </p:cNvPr>
          <p:cNvSpPr>
            <a:spLocks noGrp="1"/>
          </p:cNvSpPr>
          <p:nvPr>
            <p:ph sz="quarter" idx="10"/>
          </p:nvPr>
        </p:nvSpPr>
        <p:spPr>
          <a:xfrm>
            <a:off x="458238" y="1797122"/>
            <a:ext cx="11520000" cy="47036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2" name="Title 1">
            <a:extLst>
              <a:ext uri="{FF2B5EF4-FFF2-40B4-BE49-F238E27FC236}">
                <a16:creationId xmlns:a16="http://schemas.microsoft.com/office/drawing/2014/main" id="{D158447E-E335-4552-932F-3E20E18D7BE6}"/>
              </a:ext>
            </a:extLst>
          </p:cNvPr>
          <p:cNvSpPr>
            <a:spLocks noGrp="1"/>
          </p:cNvSpPr>
          <p:nvPr>
            <p:ph type="title"/>
          </p:nvPr>
        </p:nvSpPr>
        <p:spPr>
          <a:xfrm>
            <a:off x="458788" y="702000"/>
            <a:ext cx="11518900" cy="487441"/>
          </a:xfrm>
        </p:spPr>
        <p:txBody>
          <a:bodyPr>
            <a:spAutoFit/>
          </a:bodyPr>
          <a:lstStyle>
            <a:lvl1pPr>
              <a:defRPr>
                <a:solidFill>
                  <a:schemeClr val="tx2"/>
                </a:solidFill>
              </a:defRPr>
            </a:lvl1pPr>
          </a:lstStyle>
          <a:p>
            <a:r>
              <a:rPr lang="en-US"/>
              <a:t>Click to edit Master title style</a:t>
            </a:r>
            <a:endParaRPr lang="en-GB" dirty="0"/>
          </a:p>
        </p:txBody>
      </p:sp>
      <p:sp>
        <p:nvSpPr>
          <p:cNvPr id="4" name="Subhead">
            <a:extLst>
              <a:ext uri="{FF2B5EF4-FFF2-40B4-BE49-F238E27FC236}">
                <a16:creationId xmlns:a16="http://schemas.microsoft.com/office/drawing/2014/main" id="{50F3534E-86D7-443B-842A-0CC6DF73FA72}"/>
              </a:ext>
            </a:extLst>
          </p:cNvPr>
          <p:cNvSpPr>
            <a:spLocks noGrp="1"/>
          </p:cNvSpPr>
          <p:nvPr>
            <p:ph type="body" sz="quarter" idx="15" hasCustomPrompt="1"/>
          </p:nvPr>
        </p:nvSpPr>
        <p:spPr>
          <a:xfrm>
            <a:off x="458238" y="1190626"/>
            <a:ext cx="11520000" cy="276998"/>
          </a:xfrm>
        </p:spPr>
        <p:txBody>
          <a:bodyPr>
            <a:spAutoFit/>
          </a:bodyPr>
          <a:lstStyle>
            <a:lvl1pPr>
              <a:spcBef>
                <a:spcPts val="0"/>
              </a:spcBef>
              <a:defRPr sz="1800"/>
            </a:lvl1pPr>
            <a:lvl2pPr>
              <a:defRPr sz="1800"/>
            </a:lvl2pPr>
            <a:lvl3pPr>
              <a:defRPr sz="1800"/>
            </a:lvl3pPr>
            <a:lvl4pPr>
              <a:defRPr sz="1800"/>
            </a:lvl4pPr>
            <a:lvl5pPr>
              <a:defRPr sz="1800"/>
            </a:lvl5pPr>
          </a:lstStyle>
          <a:p>
            <a:pPr lvl="0"/>
            <a:r>
              <a:rPr lang="en-US" dirty="0"/>
              <a:t>Sub header – Delete if not needed</a:t>
            </a:r>
            <a:endParaRPr lang="en-GB" dirty="0"/>
          </a:p>
        </p:txBody>
      </p:sp>
    </p:spTree>
    <p:extLst>
      <p:ext uri="{BB962C8B-B14F-4D97-AF65-F5344CB8AC3E}">
        <p14:creationId xmlns:p14="http://schemas.microsoft.com/office/powerpoint/2010/main" val="316269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mp; Sub Hea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A1431-D044-4624-A9EB-0EB136BFC7A6}"/>
              </a:ext>
            </a:extLst>
          </p:cNvPr>
          <p:cNvSpPr>
            <a:spLocks noGrp="1"/>
          </p:cNvSpPr>
          <p:nvPr>
            <p:ph type="title"/>
          </p:nvPr>
        </p:nvSpPr>
        <p:spPr>
          <a:xfrm>
            <a:off x="458788" y="702000"/>
            <a:ext cx="11518900" cy="487441"/>
          </a:xfrm>
        </p:spPr>
        <p:txBody>
          <a:bodyPr>
            <a:spAutoFit/>
          </a:bodyPr>
          <a:lstStyle>
            <a:lvl1pPr>
              <a:defRPr>
                <a:solidFill>
                  <a:schemeClr val="tx2"/>
                </a:solidFill>
              </a:defRPr>
            </a:lvl1pPr>
          </a:lstStyle>
          <a:p>
            <a:r>
              <a:rPr lang="en-US"/>
              <a:t>Click to edit Master title style</a:t>
            </a:r>
            <a:endParaRPr lang="en-GB" dirty="0"/>
          </a:p>
        </p:txBody>
      </p:sp>
      <p:sp>
        <p:nvSpPr>
          <p:cNvPr id="4" name="Subhead">
            <a:extLst>
              <a:ext uri="{FF2B5EF4-FFF2-40B4-BE49-F238E27FC236}">
                <a16:creationId xmlns:a16="http://schemas.microsoft.com/office/drawing/2014/main" id="{DCA722B4-99B5-411C-8627-3BE41B288F3E}"/>
              </a:ext>
            </a:extLst>
          </p:cNvPr>
          <p:cNvSpPr>
            <a:spLocks noGrp="1"/>
          </p:cNvSpPr>
          <p:nvPr>
            <p:ph type="body" sz="quarter" idx="15" hasCustomPrompt="1"/>
          </p:nvPr>
        </p:nvSpPr>
        <p:spPr>
          <a:xfrm>
            <a:off x="458238" y="1190626"/>
            <a:ext cx="11520000" cy="276998"/>
          </a:xfrm>
        </p:spPr>
        <p:txBody>
          <a:bodyPr>
            <a:spAutoFit/>
          </a:bodyPr>
          <a:lstStyle>
            <a:lvl1pPr>
              <a:defRPr sz="1800"/>
            </a:lvl1pPr>
          </a:lstStyle>
          <a:p>
            <a:pPr lvl="0"/>
            <a:r>
              <a:rPr lang="en-US" dirty="0"/>
              <a:t>Sub header – Delete if not needed</a:t>
            </a:r>
            <a:endParaRPr lang="en-GB" dirty="0"/>
          </a:p>
        </p:txBody>
      </p:sp>
      <p:sp>
        <p:nvSpPr>
          <p:cNvPr id="5" name="Enable Layout Protection" hidden="1">
            <a:extLst>
              <a:ext uri="{FF2B5EF4-FFF2-40B4-BE49-F238E27FC236}">
                <a16:creationId xmlns:a16="http://schemas.microsoft.com/office/drawing/2014/main" id="{79A9CEA7-870D-48AC-91C4-0B3030657B49}"/>
              </a:ext>
            </a:extLst>
          </p:cNvPr>
          <p:cNvSpPr>
            <a:spLocks/>
          </p:cNvSpPr>
          <p:nvPr>
            <p:custDataLst>
              <p:tags r:id="rId1"/>
            </p:custDataLst>
          </p:nvPr>
        </p:nvSpPr>
        <p:spPr>
          <a:xfrm>
            <a:off x="458238" y="688976"/>
            <a:ext cx="11520000" cy="5811838"/>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200" dirty="0">
              <a:solidFill>
                <a:schemeClr val="bg1"/>
              </a:solidFill>
            </a:endParaRPr>
          </a:p>
        </p:txBody>
      </p:sp>
    </p:spTree>
    <p:extLst>
      <p:ext uri="{BB962C8B-B14F-4D97-AF65-F5344CB8AC3E}">
        <p14:creationId xmlns:p14="http://schemas.microsoft.com/office/powerpoint/2010/main" val="981830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emf"/><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8788" y="702000"/>
            <a:ext cx="11518900" cy="517065"/>
          </a:xfrm>
          <a:prstGeom prst="rect">
            <a:avLst/>
          </a:prstGeom>
        </p:spPr>
        <p:txBody>
          <a:bodyPr vert="horz" wrap="square" lIns="0" tIns="0" rIns="0" bIns="0" rtlCol="0" anchor="t">
            <a:noAutofit/>
          </a:bodyPr>
          <a:lstStyle/>
          <a:p>
            <a:r>
              <a:rPr lang="en-US" dirty="0"/>
              <a:t>Click to edit Master title </a:t>
            </a:r>
          </a:p>
        </p:txBody>
      </p:sp>
      <p:sp>
        <p:nvSpPr>
          <p:cNvPr id="4" name="Text Placeholder 3"/>
          <p:cNvSpPr>
            <a:spLocks noGrp="1"/>
          </p:cNvSpPr>
          <p:nvPr>
            <p:ph type="body" idx="1"/>
          </p:nvPr>
        </p:nvSpPr>
        <p:spPr>
          <a:xfrm>
            <a:off x="458238" y="1797122"/>
            <a:ext cx="11520000" cy="4703691"/>
          </a:xfrm>
          <a:prstGeom prst="rect">
            <a:avLst/>
          </a:prstGeom>
        </p:spPr>
        <p:txBody>
          <a:bodyPr vert="horz" wrap="square" lIns="0" tIns="0" rIns="0" bIns="0" rtlCol="0">
            <a:noAutofit/>
          </a:bodyPr>
          <a:lstStyle/>
          <a:p>
            <a:pPr lvl="0"/>
            <a:r>
              <a:rPr lang="en-US" dirty="0"/>
              <a:t>Click to edit Master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empower - DO NOT DELETE!!!" hidden="1">
            <a:extLst>
              <a:ext uri="{FF2B5EF4-FFF2-40B4-BE49-F238E27FC236}">
                <a16:creationId xmlns:a16="http://schemas.microsoft.com/office/drawing/2014/main" id="{95395A98-75D3-4402-902E-1556DF6A371C}"/>
              </a:ext>
            </a:extLst>
          </p:cNvPr>
          <p:cNvSpPr/>
          <p:nvPr>
            <p:custDataLst>
              <p:tags r:id="rId4"/>
            </p:custDataLst>
          </p:nvPr>
        </p:nvSpPr>
        <p:spPr bwMode="auto">
          <a:xfrm>
            <a:off x="0" y="0"/>
            <a:ext cx="0" cy="0"/>
          </a:xfrm>
          <a:prstGeom prst="ellipse">
            <a:avLst/>
          </a:prstGeom>
          <a:solidFill>
            <a:schemeClr val="tx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lvl="0" algn="ctr" defTabSz="932472" fontAlgn="base">
              <a:lnSpc>
                <a:spcPct val="90000"/>
              </a:lnSpc>
              <a:spcBef>
                <a:spcPct val="0"/>
              </a:spcBef>
              <a:spcAft>
                <a:spcPct val="0"/>
              </a:spcAft>
            </a:pPr>
            <a:endParaRPr lang="de-DE" sz="2600" b="1" dirty="0">
              <a:gradFill>
                <a:gsLst>
                  <a:gs pos="0">
                    <a:schemeClr val="accent1">
                      <a:lumMod val="5000"/>
                      <a:lumOff val="95000"/>
                    </a:schemeClr>
                  </a:gs>
                  <a:gs pos="100000">
                    <a:schemeClr val="bg1"/>
                  </a:gs>
                </a:gsLst>
                <a:lin ang="5400000" scaled="1"/>
              </a:gradFill>
              <a:ea typeface="Segoe UI" pitchFamily="34" charset="0"/>
              <a:cs typeface="Segoe UI" pitchFamily="34" charset="0"/>
            </a:endParaRPr>
          </a:p>
        </p:txBody>
      </p:sp>
      <p:sp>
        <p:nvSpPr>
          <p:cNvPr id="10" name="Rectangle 9">
            <a:extLst>
              <a:ext uri="{FF2B5EF4-FFF2-40B4-BE49-F238E27FC236}">
                <a16:creationId xmlns:a16="http://schemas.microsoft.com/office/drawing/2014/main" id="{58CFCD10-4F92-4055-B8B8-AE77EE8C5BDE}"/>
              </a:ext>
            </a:extLst>
          </p:cNvPr>
          <p:cNvSpPr/>
          <p:nvPr/>
        </p:nvSpPr>
        <p:spPr bwMode="auto">
          <a:xfrm>
            <a:off x="458238" y="-343944"/>
            <a:ext cx="2708550" cy="101575"/>
          </a:xfrm>
          <a:prstGeom prst="rect">
            <a:avLst/>
          </a:prstGeom>
          <a:solidFill>
            <a:schemeClr val="accent2">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lvl="0" algn="ctr" defTabSz="932472" fontAlgn="base">
              <a:lnSpc>
                <a:spcPct val="90000"/>
              </a:lnSpc>
              <a:spcBef>
                <a:spcPct val="0"/>
              </a:spcBef>
              <a:spcAft>
                <a:spcPct val="0"/>
              </a:spcAft>
            </a:pPr>
            <a:endParaRPr lang="en-GB" sz="2600" b="1" dirty="0">
              <a:gradFill>
                <a:gsLst>
                  <a:gs pos="0">
                    <a:schemeClr val="accent1">
                      <a:lumMod val="5000"/>
                      <a:lumOff val="95000"/>
                    </a:schemeClr>
                  </a:gs>
                  <a:gs pos="100000">
                    <a:schemeClr val="bg1"/>
                  </a:gs>
                </a:gsLst>
                <a:lin ang="5400000" scaled="1"/>
              </a:gradFill>
              <a:ea typeface="Segoe UI" pitchFamily="34" charset="0"/>
              <a:cs typeface="Segoe UI" pitchFamily="34" charset="0"/>
            </a:endParaRPr>
          </a:p>
        </p:txBody>
      </p:sp>
      <p:sp>
        <p:nvSpPr>
          <p:cNvPr id="11" name="Rectangle 10">
            <a:extLst>
              <a:ext uri="{FF2B5EF4-FFF2-40B4-BE49-F238E27FC236}">
                <a16:creationId xmlns:a16="http://schemas.microsoft.com/office/drawing/2014/main" id="{0DEF845E-025D-44D6-A656-F48F87FAAF36}"/>
              </a:ext>
            </a:extLst>
          </p:cNvPr>
          <p:cNvSpPr/>
          <p:nvPr/>
        </p:nvSpPr>
        <p:spPr bwMode="auto">
          <a:xfrm>
            <a:off x="3395388" y="-343944"/>
            <a:ext cx="2708550" cy="101575"/>
          </a:xfrm>
          <a:prstGeom prst="rect">
            <a:avLst/>
          </a:prstGeom>
          <a:solidFill>
            <a:schemeClr val="accent2">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lvl="0" algn="ctr" defTabSz="932472" fontAlgn="base">
              <a:lnSpc>
                <a:spcPct val="90000"/>
              </a:lnSpc>
              <a:spcBef>
                <a:spcPct val="0"/>
              </a:spcBef>
              <a:spcAft>
                <a:spcPct val="0"/>
              </a:spcAft>
            </a:pPr>
            <a:endParaRPr lang="en-GB" sz="2600" b="1" dirty="0">
              <a:gradFill>
                <a:gsLst>
                  <a:gs pos="0">
                    <a:schemeClr val="accent1">
                      <a:lumMod val="5000"/>
                      <a:lumOff val="95000"/>
                    </a:schemeClr>
                  </a:gs>
                  <a:gs pos="100000">
                    <a:schemeClr val="bg1"/>
                  </a:gs>
                </a:gsLst>
                <a:lin ang="5400000" scaled="1"/>
              </a:gradFill>
              <a:ea typeface="Segoe UI" pitchFamily="34" charset="0"/>
              <a:cs typeface="Segoe UI" pitchFamily="34" charset="0"/>
            </a:endParaRPr>
          </a:p>
        </p:txBody>
      </p:sp>
      <p:sp>
        <p:nvSpPr>
          <p:cNvPr id="14" name="Rectangle 13">
            <a:extLst>
              <a:ext uri="{FF2B5EF4-FFF2-40B4-BE49-F238E27FC236}">
                <a16:creationId xmlns:a16="http://schemas.microsoft.com/office/drawing/2014/main" id="{CA8DBC36-2404-43F9-978B-D8DFD0989A39}"/>
              </a:ext>
            </a:extLst>
          </p:cNvPr>
          <p:cNvSpPr/>
          <p:nvPr/>
        </p:nvSpPr>
        <p:spPr bwMode="auto">
          <a:xfrm>
            <a:off x="9269688" y="-343944"/>
            <a:ext cx="2708550" cy="101575"/>
          </a:xfrm>
          <a:prstGeom prst="rect">
            <a:avLst/>
          </a:prstGeom>
          <a:solidFill>
            <a:schemeClr val="accent2">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lvl="0" algn="ctr" defTabSz="932472" fontAlgn="base">
              <a:lnSpc>
                <a:spcPct val="90000"/>
              </a:lnSpc>
              <a:spcBef>
                <a:spcPct val="0"/>
              </a:spcBef>
              <a:spcAft>
                <a:spcPct val="0"/>
              </a:spcAft>
            </a:pPr>
            <a:endParaRPr lang="en-GB" sz="2600" b="1" dirty="0">
              <a:gradFill>
                <a:gsLst>
                  <a:gs pos="0">
                    <a:schemeClr val="accent1">
                      <a:lumMod val="5000"/>
                      <a:lumOff val="95000"/>
                    </a:schemeClr>
                  </a:gs>
                  <a:gs pos="100000">
                    <a:schemeClr val="bg1"/>
                  </a:gs>
                </a:gsLst>
                <a:lin ang="5400000" scaled="1"/>
              </a:gradFill>
              <a:ea typeface="Segoe UI" pitchFamily="34" charset="0"/>
              <a:cs typeface="Segoe UI" pitchFamily="34" charset="0"/>
            </a:endParaRPr>
          </a:p>
        </p:txBody>
      </p:sp>
      <p:sp>
        <p:nvSpPr>
          <p:cNvPr id="15" name="Rectangle 14">
            <a:extLst>
              <a:ext uri="{FF2B5EF4-FFF2-40B4-BE49-F238E27FC236}">
                <a16:creationId xmlns:a16="http://schemas.microsoft.com/office/drawing/2014/main" id="{B4752AC1-710A-4AC3-8C57-788EA76D9476}"/>
              </a:ext>
            </a:extLst>
          </p:cNvPr>
          <p:cNvSpPr/>
          <p:nvPr/>
        </p:nvSpPr>
        <p:spPr bwMode="auto">
          <a:xfrm>
            <a:off x="6332538" y="-343944"/>
            <a:ext cx="2708550" cy="101575"/>
          </a:xfrm>
          <a:prstGeom prst="rect">
            <a:avLst/>
          </a:prstGeom>
          <a:solidFill>
            <a:schemeClr val="accent2">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lvl="0" algn="ctr" defTabSz="932472" fontAlgn="base">
              <a:lnSpc>
                <a:spcPct val="90000"/>
              </a:lnSpc>
              <a:spcBef>
                <a:spcPct val="0"/>
              </a:spcBef>
              <a:spcAft>
                <a:spcPct val="0"/>
              </a:spcAft>
            </a:pPr>
            <a:endParaRPr lang="en-GB" sz="2600" b="1" dirty="0">
              <a:gradFill>
                <a:gsLst>
                  <a:gs pos="0">
                    <a:schemeClr val="accent1">
                      <a:lumMod val="5000"/>
                      <a:lumOff val="95000"/>
                    </a:schemeClr>
                  </a:gs>
                  <a:gs pos="100000">
                    <a:schemeClr val="bg1"/>
                  </a:gs>
                </a:gsLst>
                <a:lin ang="5400000" scaled="1"/>
              </a:gradFill>
              <a:ea typeface="Segoe UI" pitchFamily="34" charset="0"/>
              <a:cs typeface="Segoe UI" pitchFamily="34" charset="0"/>
            </a:endParaRPr>
          </a:p>
        </p:txBody>
      </p:sp>
      <p:sp>
        <p:nvSpPr>
          <p:cNvPr id="16" name="Rectangle 15">
            <a:extLst>
              <a:ext uri="{FF2B5EF4-FFF2-40B4-BE49-F238E27FC236}">
                <a16:creationId xmlns:a16="http://schemas.microsoft.com/office/drawing/2014/main" id="{88C73905-D80A-4B5E-9CDA-C68479222C6A}"/>
              </a:ext>
            </a:extLst>
          </p:cNvPr>
          <p:cNvSpPr/>
          <p:nvPr/>
        </p:nvSpPr>
        <p:spPr bwMode="auto">
          <a:xfrm>
            <a:off x="458238" y="-466085"/>
            <a:ext cx="3687600" cy="101575"/>
          </a:xfrm>
          <a:prstGeom prst="rect">
            <a:avLst/>
          </a:prstGeom>
          <a:solidFill>
            <a:schemeClr val="accent4">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lvl="0" algn="ctr" defTabSz="932472" fontAlgn="base">
              <a:lnSpc>
                <a:spcPct val="90000"/>
              </a:lnSpc>
              <a:spcBef>
                <a:spcPct val="0"/>
              </a:spcBef>
              <a:spcAft>
                <a:spcPct val="0"/>
              </a:spcAft>
            </a:pPr>
            <a:endParaRPr lang="en-GB" sz="2600" b="1" dirty="0">
              <a:gradFill>
                <a:gsLst>
                  <a:gs pos="0">
                    <a:schemeClr val="accent1">
                      <a:lumMod val="5000"/>
                      <a:lumOff val="95000"/>
                    </a:schemeClr>
                  </a:gs>
                  <a:gs pos="100000">
                    <a:schemeClr val="bg1"/>
                  </a:gs>
                </a:gsLst>
                <a:lin ang="5400000" scaled="1"/>
              </a:gradFill>
              <a:ea typeface="Segoe UI" pitchFamily="34" charset="0"/>
              <a:cs typeface="Segoe UI" pitchFamily="34" charset="0"/>
            </a:endParaRPr>
          </a:p>
        </p:txBody>
      </p:sp>
      <p:sp>
        <p:nvSpPr>
          <p:cNvPr id="17" name="Rectangle 16">
            <a:extLst>
              <a:ext uri="{FF2B5EF4-FFF2-40B4-BE49-F238E27FC236}">
                <a16:creationId xmlns:a16="http://schemas.microsoft.com/office/drawing/2014/main" id="{2C87FC6D-C63D-434F-94DA-5B2884AEF1DF}"/>
              </a:ext>
            </a:extLst>
          </p:cNvPr>
          <p:cNvSpPr/>
          <p:nvPr/>
        </p:nvSpPr>
        <p:spPr bwMode="auto">
          <a:xfrm>
            <a:off x="4374438" y="-466085"/>
            <a:ext cx="3687600" cy="101575"/>
          </a:xfrm>
          <a:prstGeom prst="rect">
            <a:avLst/>
          </a:prstGeom>
          <a:solidFill>
            <a:schemeClr val="accent4">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lvl="0" algn="ctr" defTabSz="932472" fontAlgn="base">
              <a:lnSpc>
                <a:spcPct val="90000"/>
              </a:lnSpc>
              <a:spcBef>
                <a:spcPct val="0"/>
              </a:spcBef>
              <a:spcAft>
                <a:spcPct val="0"/>
              </a:spcAft>
            </a:pPr>
            <a:endParaRPr lang="en-GB" sz="2600" b="1" dirty="0">
              <a:gradFill>
                <a:gsLst>
                  <a:gs pos="0">
                    <a:schemeClr val="accent1">
                      <a:lumMod val="5000"/>
                      <a:lumOff val="95000"/>
                    </a:schemeClr>
                  </a:gs>
                  <a:gs pos="100000">
                    <a:schemeClr val="bg1"/>
                  </a:gs>
                </a:gsLst>
                <a:lin ang="5400000" scaled="1"/>
              </a:gradFill>
              <a:ea typeface="Segoe UI" pitchFamily="34" charset="0"/>
              <a:cs typeface="Segoe UI" pitchFamily="34" charset="0"/>
            </a:endParaRPr>
          </a:p>
        </p:txBody>
      </p:sp>
      <p:sp>
        <p:nvSpPr>
          <p:cNvPr id="18" name="Rectangle 17">
            <a:extLst>
              <a:ext uri="{FF2B5EF4-FFF2-40B4-BE49-F238E27FC236}">
                <a16:creationId xmlns:a16="http://schemas.microsoft.com/office/drawing/2014/main" id="{52B6FD19-7B50-4466-8066-35BEDC18AE37}"/>
              </a:ext>
            </a:extLst>
          </p:cNvPr>
          <p:cNvSpPr/>
          <p:nvPr/>
        </p:nvSpPr>
        <p:spPr bwMode="auto">
          <a:xfrm>
            <a:off x="8290638" y="-466085"/>
            <a:ext cx="3687600" cy="101575"/>
          </a:xfrm>
          <a:prstGeom prst="rect">
            <a:avLst/>
          </a:prstGeom>
          <a:solidFill>
            <a:schemeClr val="accent4">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lvl="0" algn="ctr" defTabSz="932472" fontAlgn="base">
              <a:lnSpc>
                <a:spcPct val="90000"/>
              </a:lnSpc>
              <a:spcBef>
                <a:spcPct val="0"/>
              </a:spcBef>
              <a:spcAft>
                <a:spcPct val="0"/>
              </a:spcAft>
            </a:pPr>
            <a:endParaRPr lang="en-GB" sz="2600" b="1" dirty="0">
              <a:gradFill>
                <a:gsLst>
                  <a:gs pos="0">
                    <a:schemeClr val="accent1">
                      <a:lumMod val="5000"/>
                      <a:lumOff val="95000"/>
                    </a:schemeClr>
                  </a:gs>
                  <a:gs pos="100000">
                    <a:schemeClr val="bg1"/>
                  </a:gs>
                </a:gsLst>
                <a:lin ang="5400000" scaled="1"/>
              </a:gradFill>
              <a:ea typeface="Segoe UI" pitchFamily="34" charset="0"/>
              <a:cs typeface="Segoe UI" pitchFamily="34" charset="0"/>
            </a:endParaRPr>
          </a:p>
        </p:txBody>
      </p:sp>
      <p:sp>
        <p:nvSpPr>
          <p:cNvPr id="19" name="Rectangle 18">
            <a:extLst>
              <a:ext uri="{FF2B5EF4-FFF2-40B4-BE49-F238E27FC236}">
                <a16:creationId xmlns:a16="http://schemas.microsoft.com/office/drawing/2014/main" id="{08097EFE-19A0-49AE-A19E-79CD7D0C4D93}"/>
              </a:ext>
            </a:extLst>
          </p:cNvPr>
          <p:cNvSpPr/>
          <p:nvPr/>
        </p:nvSpPr>
        <p:spPr bwMode="auto">
          <a:xfrm>
            <a:off x="458238" y="-221802"/>
            <a:ext cx="2121120" cy="101575"/>
          </a:xfrm>
          <a:prstGeom prst="rect">
            <a:avLst/>
          </a:prstGeom>
          <a:solidFill>
            <a:schemeClr val="accent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lvl="0" algn="ctr" defTabSz="932472" fontAlgn="base">
              <a:lnSpc>
                <a:spcPct val="90000"/>
              </a:lnSpc>
              <a:spcBef>
                <a:spcPct val="0"/>
              </a:spcBef>
              <a:spcAft>
                <a:spcPct val="0"/>
              </a:spcAft>
            </a:pPr>
            <a:endParaRPr lang="en-GB" sz="2600" b="1" dirty="0">
              <a:gradFill>
                <a:gsLst>
                  <a:gs pos="0">
                    <a:schemeClr val="accent1">
                      <a:lumMod val="5000"/>
                      <a:lumOff val="95000"/>
                    </a:schemeClr>
                  </a:gs>
                  <a:gs pos="100000">
                    <a:schemeClr val="bg1"/>
                  </a:gs>
                </a:gsLst>
                <a:lin ang="5400000" scaled="1"/>
              </a:gradFill>
              <a:ea typeface="Segoe UI" pitchFamily="34" charset="0"/>
              <a:cs typeface="Segoe UI" pitchFamily="34" charset="0"/>
            </a:endParaRPr>
          </a:p>
        </p:txBody>
      </p:sp>
      <p:sp>
        <p:nvSpPr>
          <p:cNvPr id="20" name="Rectangle 19">
            <a:extLst>
              <a:ext uri="{FF2B5EF4-FFF2-40B4-BE49-F238E27FC236}">
                <a16:creationId xmlns:a16="http://schemas.microsoft.com/office/drawing/2014/main" id="{74771C08-480E-4A09-9BD6-C73178394DC0}"/>
              </a:ext>
            </a:extLst>
          </p:cNvPr>
          <p:cNvSpPr/>
          <p:nvPr/>
        </p:nvSpPr>
        <p:spPr bwMode="auto">
          <a:xfrm>
            <a:off x="5157677" y="-221802"/>
            <a:ext cx="2121120" cy="101575"/>
          </a:xfrm>
          <a:prstGeom prst="rect">
            <a:avLst/>
          </a:prstGeom>
          <a:solidFill>
            <a:schemeClr val="accent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lvl="0" algn="ctr" defTabSz="932472" fontAlgn="base">
              <a:lnSpc>
                <a:spcPct val="90000"/>
              </a:lnSpc>
              <a:spcBef>
                <a:spcPct val="0"/>
              </a:spcBef>
              <a:spcAft>
                <a:spcPct val="0"/>
              </a:spcAft>
            </a:pPr>
            <a:endParaRPr lang="en-GB" sz="2600" b="1" dirty="0">
              <a:gradFill>
                <a:gsLst>
                  <a:gs pos="0">
                    <a:schemeClr val="accent1">
                      <a:lumMod val="5000"/>
                      <a:lumOff val="95000"/>
                    </a:schemeClr>
                  </a:gs>
                  <a:gs pos="100000">
                    <a:schemeClr val="bg1"/>
                  </a:gs>
                </a:gsLst>
                <a:lin ang="5400000" scaled="1"/>
              </a:gradFill>
              <a:ea typeface="Segoe UI" pitchFamily="34" charset="0"/>
              <a:cs typeface="Segoe UI" pitchFamily="34" charset="0"/>
            </a:endParaRPr>
          </a:p>
        </p:txBody>
      </p:sp>
      <p:sp>
        <p:nvSpPr>
          <p:cNvPr id="22" name="Rectangle 21">
            <a:extLst>
              <a:ext uri="{FF2B5EF4-FFF2-40B4-BE49-F238E27FC236}">
                <a16:creationId xmlns:a16="http://schemas.microsoft.com/office/drawing/2014/main" id="{16ED4795-1B2A-4544-9629-995C28DA41DE}"/>
              </a:ext>
            </a:extLst>
          </p:cNvPr>
          <p:cNvSpPr/>
          <p:nvPr/>
        </p:nvSpPr>
        <p:spPr bwMode="auto">
          <a:xfrm>
            <a:off x="9857118" y="-221802"/>
            <a:ext cx="2121120" cy="101575"/>
          </a:xfrm>
          <a:prstGeom prst="rect">
            <a:avLst/>
          </a:prstGeom>
          <a:solidFill>
            <a:schemeClr val="accent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lvl="0" algn="ctr" defTabSz="932472" fontAlgn="base">
              <a:lnSpc>
                <a:spcPct val="90000"/>
              </a:lnSpc>
              <a:spcBef>
                <a:spcPct val="0"/>
              </a:spcBef>
              <a:spcAft>
                <a:spcPct val="0"/>
              </a:spcAft>
            </a:pPr>
            <a:endParaRPr lang="en-GB" sz="2600" b="1" dirty="0">
              <a:gradFill>
                <a:gsLst>
                  <a:gs pos="0">
                    <a:schemeClr val="accent1">
                      <a:lumMod val="5000"/>
                      <a:lumOff val="95000"/>
                    </a:schemeClr>
                  </a:gs>
                  <a:gs pos="100000">
                    <a:schemeClr val="bg1"/>
                  </a:gs>
                </a:gsLst>
                <a:lin ang="5400000" scaled="1"/>
              </a:gradFill>
              <a:ea typeface="Segoe UI" pitchFamily="34" charset="0"/>
              <a:cs typeface="Segoe UI" pitchFamily="34" charset="0"/>
            </a:endParaRPr>
          </a:p>
        </p:txBody>
      </p:sp>
      <p:sp>
        <p:nvSpPr>
          <p:cNvPr id="23" name="Rectangle 22">
            <a:extLst>
              <a:ext uri="{FF2B5EF4-FFF2-40B4-BE49-F238E27FC236}">
                <a16:creationId xmlns:a16="http://schemas.microsoft.com/office/drawing/2014/main" id="{5ACC4871-51F5-4CB5-9C1D-3756F4255332}"/>
              </a:ext>
            </a:extLst>
          </p:cNvPr>
          <p:cNvSpPr/>
          <p:nvPr/>
        </p:nvSpPr>
        <p:spPr bwMode="auto">
          <a:xfrm>
            <a:off x="2807957" y="-221802"/>
            <a:ext cx="2121120" cy="101575"/>
          </a:xfrm>
          <a:prstGeom prst="rect">
            <a:avLst/>
          </a:prstGeom>
          <a:solidFill>
            <a:schemeClr val="accent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lvl="0" algn="ctr" defTabSz="932472" fontAlgn="base">
              <a:lnSpc>
                <a:spcPct val="90000"/>
              </a:lnSpc>
              <a:spcBef>
                <a:spcPct val="0"/>
              </a:spcBef>
              <a:spcAft>
                <a:spcPct val="0"/>
              </a:spcAft>
            </a:pPr>
            <a:endParaRPr lang="en-GB" sz="2600" b="1" dirty="0">
              <a:gradFill>
                <a:gsLst>
                  <a:gs pos="0">
                    <a:schemeClr val="accent1">
                      <a:lumMod val="5000"/>
                      <a:lumOff val="95000"/>
                    </a:schemeClr>
                  </a:gs>
                  <a:gs pos="100000">
                    <a:schemeClr val="bg1"/>
                  </a:gs>
                </a:gsLst>
                <a:lin ang="5400000" scaled="1"/>
              </a:gradFill>
              <a:ea typeface="Segoe UI" pitchFamily="34" charset="0"/>
              <a:cs typeface="Segoe UI" pitchFamily="34" charset="0"/>
            </a:endParaRPr>
          </a:p>
        </p:txBody>
      </p:sp>
      <p:sp>
        <p:nvSpPr>
          <p:cNvPr id="24" name="Rectangle 23">
            <a:extLst>
              <a:ext uri="{FF2B5EF4-FFF2-40B4-BE49-F238E27FC236}">
                <a16:creationId xmlns:a16="http://schemas.microsoft.com/office/drawing/2014/main" id="{4A937F8A-E932-4BFF-9561-191DE8D98A3E}"/>
              </a:ext>
            </a:extLst>
          </p:cNvPr>
          <p:cNvSpPr/>
          <p:nvPr/>
        </p:nvSpPr>
        <p:spPr bwMode="auto">
          <a:xfrm>
            <a:off x="7507398" y="-221802"/>
            <a:ext cx="2121120" cy="101575"/>
          </a:xfrm>
          <a:prstGeom prst="rect">
            <a:avLst/>
          </a:prstGeom>
          <a:solidFill>
            <a:schemeClr val="accent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lvl="0" algn="ctr" defTabSz="932472" fontAlgn="base">
              <a:lnSpc>
                <a:spcPct val="90000"/>
              </a:lnSpc>
              <a:spcBef>
                <a:spcPct val="0"/>
              </a:spcBef>
              <a:spcAft>
                <a:spcPct val="0"/>
              </a:spcAft>
            </a:pPr>
            <a:endParaRPr lang="en-GB" sz="2600" b="1" dirty="0">
              <a:gradFill>
                <a:gsLst>
                  <a:gs pos="0">
                    <a:schemeClr val="accent1">
                      <a:lumMod val="5000"/>
                      <a:lumOff val="95000"/>
                    </a:schemeClr>
                  </a:gs>
                  <a:gs pos="100000">
                    <a:schemeClr val="bg1"/>
                  </a:gs>
                </a:gsLst>
                <a:lin ang="5400000" scaled="1"/>
              </a:gradFill>
              <a:ea typeface="Segoe UI" pitchFamily="34" charset="0"/>
              <a:cs typeface="Segoe UI" pitchFamily="34" charset="0"/>
            </a:endParaRPr>
          </a:p>
        </p:txBody>
      </p:sp>
      <p:sp>
        <p:nvSpPr>
          <p:cNvPr id="25" name="Rectangle 24">
            <a:extLst>
              <a:ext uri="{FF2B5EF4-FFF2-40B4-BE49-F238E27FC236}">
                <a16:creationId xmlns:a16="http://schemas.microsoft.com/office/drawing/2014/main" id="{F235FA78-0131-4FB7-9E51-3929428DCDBE}"/>
              </a:ext>
            </a:extLst>
          </p:cNvPr>
          <p:cNvSpPr/>
          <p:nvPr/>
        </p:nvSpPr>
        <p:spPr bwMode="auto">
          <a:xfrm>
            <a:off x="458238" y="-588227"/>
            <a:ext cx="5645700" cy="101575"/>
          </a:xfrm>
          <a:prstGeom prst="rect">
            <a:avLst/>
          </a:prstGeom>
          <a:solidFill>
            <a:srgbClr val="FF0000">
              <a:alpha val="1700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lvl="0" algn="ctr" defTabSz="932472" fontAlgn="base">
              <a:lnSpc>
                <a:spcPct val="90000"/>
              </a:lnSpc>
              <a:spcBef>
                <a:spcPct val="0"/>
              </a:spcBef>
              <a:spcAft>
                <a:spcPct val="0"/>
              </a:spcAft>
            </a:pPr>
            <a:endParaRPr lang="en-GB" sz="2600" b="1" dirty="0">
              <a:gradFill>
                <a:gsLst>
                  <a:gs pos="0">
                    <a:schemeClr val="accent1">
                      <a:lumMod val="5000"/>
                      <a:lumOff val="95000"/>
                    </a:schemeClr>
                  </a:gs>
                  <a:gs pos="100000">
                    <a:schemeClr val="bg1"/>
                  </a:gs>
                </a:gsLst>
                <a:lin ang="5400000" scaled="1"/>
              </a:gradFill>
              <a:ea typeface="Segoe UI" pitchFamily="34" charset="0"/>
              <a:cs typeface="Segoe UI" pitchFamily="34" charset="0"/>
            </a:endParaRPr>
          </a:p>
        </p:txBody>
      </p:sp>
      <p:sp>
        <p:nvSpPr>
          <p:cNvPr id="26" name="Rectangle 25">
            <a:extLst>
              <a:ext uri="{FF2B5EF4-FFF2-40B4-BE49-F238E27FC236}">
                <a16:creationId xmlns:a16="http://schemas.microsoft.com/office/drawing/2014/main" id="{D3F7682A-2CCA-4420-B930-5E463AC12CE1}"/>
              </a:ext>
            </a:extLst>
          </p:cNvPr>
          <p:cNvSpPr/>
          <p:nvPr/>
        </p:nvSpPr>
        <p:spPr bwMode="auto">
          <a:xfrm>
            <a:off x="6332538" y="-588227"/>
            <a:ext cx="5645700" cy="101575"/>
          </a:xfrm>
          <a:prstGeom prst="rect">
            <a:avLst/>
          </a:prstGeom>
          <a:solidFill>
            <a:srgbClr val="FF0000">
              <a:alpha val="1700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lvl="0" algn="ctr" defTabSz="932472" fontAlgn="base">
              <a:lnSpc>
                <a:spcPct val="90000"/>
              </a:lnSpc>
              <a:spcBef>
                <a:spcPct val="0"/>
              </a:spcBef>
              <a:spcAft>
                <a:spcPct val="0"/>
              </a:spcAft>
            </a:pPr>
            <a:endParaRPr lang="en-GB" sz="2600" b="1" dirty="0">
              <a:gradFill>
                <a:gsLst>
                  <a:gs pos="0">
                    <a:schemeClr val="accent1">
                      <a:lumMod val="5000"/>
                      <a:lumOff val="95000"/>
                    </a:schemeClr>
                  </a:gs>
                  <a:gs pos="100000">
                    <a:schemeClr val="bg1"/>
                  </a:gs>
                </a:gsLst>
                <a:lin ang="5400000" scaled="1"/>
              </a:gradFill>
              <a:ea typeface="Segoe UI" pitchFamily="34" charset="0"/>
              <a:cs typeface="Segoe UI" pitchFamily="34" charset="0"/>
            </a:endParaRPr>
          </a:p>
        </p:txBody>
      </p:sp>
      <p:pic>
        <p:nvPicPr>
          <p:cNvPr id="5" name="Picture 4">
            <a:extLst>
              <a:ext uri="{FF2B5EF4-FFF2-40B4-BE49-F238E27FC236}">
                <a16:creationId xmlns:a16="http://schemas.microsoft.com/office/drawing/2014/main" id="{4562B4F7-DF8D-F687-B021-0E85E4F7C667}"/>
              </a:ext>
            </a:extLst>
          </p:cNvPr>
          <p:cNvPicPr>
            <a:picLocks noChangeAspect="1"/>
          </p:cNvPicPr>
          <p:nvPr userDrawn="1"/>
        </p:nvPicPr>
        <p:blipFill>
          <a:blip r:embed="rId5"/>
          <a:stretch>
            <a:fillRect/>
          </a:stretch>
        </p:blipFill>
        <p:spPr>
          <a:xfrm>
            <a:off x="10706026" y="182639"/>
            <a:ext cx="1261741" cy="420580"/>
          </a:xfrm>
          <a:prstGeom prst="rect">
            <a:avLst/>
          </a:prstGeom>
        </p:spPr>
      </p:pic>
      <p:sp>
        <p:nvSpPr>
          <p:cNvPr id="6" name="TextBox 26">
            <a:extLst>
              <a:ext uri="{FF2B5EF4-FFF2-40B4-BE49-F238E27FC236}">
                <a16:creationId xmlns:a16="http://schemas.microsoft.com/office/drawing/2014/main" id="{E71D35D1-79A9-4410-CE04-396D8014BBDA}"/>
              </a:ext>
            </a:extLst>
          </p:cNvPr>
          <p:cNvSpPr txBox="1">
            <a:spLocks noChangeArrowheads="1"/>
          </p:cNvSpPr>
          <p:nvPr userDrawn="1"/>
        </p:nvSpPr>
        <p:spPr bwMode="gray">
          <a:xfrm>
            <a:off x="458236" y="6661266"/>
            <a:ext cx="10356398" cy="153888"/>
          </a:xfrm>
          <a:prstGeom prst="rect">
            <a:avLst/>
          </a:prstGeom>
          <a:solidFill>
            <a:srgbClr val="FFFFFF"/>
          </a:solidFill>
          <a:ln>
            <a:noFill/>
          </a:ln>
        </p:spPr>
        <p:txBody>
          <a:bodyPr wrap="square" lIns="0" tIns="0" rIns="0" bIns="0" anchor="ctr" anchorCtr="0">
            <a:spAutoFit/>
          </a:bodyPr>
          <a:lstStyle>
            <a:lvl1pPr defTabSz="931863" eaLnBrk="0" hangingPunct="0">
              <a:defRPr sz="1200">
                <a:solidFill>
                  <a:schemeClr val="bg1"/>
                </a:solidFill>
                <a:latin typeface="Franklin Gothic Book" pitchFamily="34" charset="0"/>
                <a:ea typeface="MS PGothic" pitchFamily="34" charset="-128"/>
              </a:defRPr>
            </a:lvl1pPr>
            <a:lvl2pPr marL="742950" indent="-285750" defTabSz="931863" eaLnBrk="0" hangingPunct="0">
              <a:defRPr sz="1200">
                <a:solidFill>
                  <a:schemeClr val="bg1"/>
                </a:solidFill>
                <a:latin typeface="Franklin Gothic Book" pitchFamily="34" charset="0"/>
                <a:ea typeface="MS PGothic" pitchFamily="34" charset="-128"/>
              </a:defRPr>
            </a:lvl2pPr>
            <a:lvl3pPr marL="1143000" indent="-228600" defTabSz="931863" eaLnBrk="0" hangingPunct="0">
              <a:defRPr sz="1200">
                <a:solidFill>
                  <a:schemeClr val="bg1"/>
                </a:solidFill>
                <a:latin typeface="Franklin Gothic Book" pitchFamily="34" charset="0"/>
                <a:ea typeface="MS PGothic" pitchFamily="34" charset="-128"/>
              </a:defRPr>
            </a:lvl3pPr>
            <a:lvl4pPr marL="1600200" indent="-228600" defTabSz="931863" eaLnBrk="0" hangingPunct="0">
              <a:defRPr sz="1200">
                <a:solidFill>
                  <a:schemeClr val="bg1"/>
                </a:solidFill>
                <a:latin typeface="Franklin Gothic Book" pitchFamily="34" charset="0"/>
                <a:ea typeface="MS PGothic" pitchFamily="34" charset="-128"/>
              </a:defRPr>
            </a:lvl4pPr>
            <a:lvl5pPr marL="2057400" indent="-228600" defTabSz="931863" eaLnBrk="0" hangingPunct="0">
              <a:defRPr sz="1200">
                <a:solidFill>
                  <a:schemeClr val="bg1"/>
                </a:solidFill>
                <a:latin typeface="Franklin Gothic Book" pitchFamily="34" charset="0"/>
                <a:ea typeface="MS PGothic" pitchFamily="34" charset="-128"/>
              </a:defRPr>
            </a:lvl5pPr>
            <a:lvl6pPr marL="2514600" indent="-228600" defTabSz="931863" eaLnBrk="0" fontAlgn="base" hangingPunct="0">
              <a:lnSpc>
                <a:spcPct val="110000"/>
              </a:lnSpc>
              <a:spcBef>
                <a:spcPct val="50000"/>
              </a:spcBef>
              <a:spcAft>
                <a:spcPct val="0"/>
              </a:spcAft>
              <a:defRPr sz="1200">
                <a:solidFill>
                  <a:schemeClr val="bg1"/>
                </a:solidFill>
                <a:latin typeface="Franklin Gothic Book" pitchFamily="34" charset="0"/>
                <a:ea typeface="MS PGothic" pitchFamily="34" charset="-128"/>
              </a:defRPr>
            </a:lvl6pPr>
            <a:lvl7pPr marL="2971800" indent="-228600" defTabSz="931863" eaLnBrk="0" fontAlgn="base" hangingPunct="0">
              <a:lnSpc>
                <a:spcPct val="110000"/>
              </a:lnSpc>
              <a:spcBef>
                <a:spcPct val="50000"/>
              </a:spcBef>
              <a:spcAft>
                <a:spcPct val="0"/>
              </a:spcAft>
              <a:defRPr sz="1200">
                <a:solidFill>
                  <a:schemeClr val="bg1"/>
                </a:solidFill>
                <a:latin typeface="Franklin Gothic Book" pitchFamily="34" charset="0"/>
                <a:ea typeface="MS PGothic" pitchFamily="34" charset="-128"/>
              </a:defRPr>
            </a:lvl7pPr>
            <a:lvl8pPr marL="3429000" indent="-228600" defTabSz="931863" eaLnBrk="0" fontAlgn="base" hangingPunct="0">
              <a:lnSpc>
                <a:spcPct val="110000"/>
              </a:lnSpc>
              <a:spcBef>
                <a:spcPct val="50000"/>
              </a:spcBef>
              <a:spcAft>
                <a:spcPct val="0"/>
              </a:spcAft>
              <a:defRPr sz="1200">
                <a:solidFill>
                  <a:schemeClr val="bg1"/>
                </a:solidFill>
                <a:latin typeface="Franklin Gothic Book" pitchFamily="34" charset="0"/>
                <a:ea typeface="MS PGothic" pitchFamily="34" charset="-128"/>
              </a:defRPr>
            </a:lvl8pPr>
            <a:lvl9pPr marL="3886200" indent="-228600" defTabSz="931863" eaLnBrk="0" fontAlgn="base" hangingPunct="0">
              <a:lnSpc>
                <a:spcPct val="110000"/>
              </a:lnSpc>
              <a:spcBef>
                <a:spcPct val="50000"/>
              </a:spcBef>
              <a:spcAft>
                <a:spcPct val="0"/>
              </a:spcAft>
              <a:defRPr sz="1200">
                <a:solidFill>
                  <a:schemeClr val="bg1"/>
                </a:solidFill>
                <a:latin typeface="Franklin Gothic Book" pitchFamily="34" charset="0"/>
                <a:ea typeface="MS PGothic" pitchFamily="34" charset="-128"/>
              </a:defRPr>
            </a:lvl9pPr>
          </a:lstStyle>
          <a:p>
            <a:pPr marL="0" marR="0" lvl="0" indent="0" algn="l" defTabSz="931863" rtl="0" eaLnBrk="1" fontAlgn="t" latinLnBrk="0" hangingPunct="1">
              <a:lnSpc>
                <a:spcPct val="100000"/>
              </a:lnSpc>
              <a:spcBef>
                <a:spcPct val="0"/>
              </a:spcBef>
              <a:spcAft>
                <a:spcPts val="0"/>
              </a:spcAft>
              <a:buClrTx/>
              <a:buSzTx/>
              <a:buFontTx/>
              <a:buNone/>
              <a:tabLst/>
              <a:defRPr/>
            </a:pPr>
            <a:r>
              <a:rPr kumimoji="0" lang="en-GB" sz="1000" b="0" i="0" u="none" strike="noStrike" kern="0" cap="none" spc="0" normalizeH="0" baseline="0" noProof="0" dirty="0">
                <a:ln>
                  <a:noFill/>
                </a:ln>
                <a:solidFill>
                  <a:srgbClr val="FFFFFF">
                    <a:lumMod val="50000"/>
                  </a:srgbClr>
                </a:solidFill>
                <a:effectLst/>
                <a:uLnTx/>
                <a:uFillTx/>
                <a:latin typeface="Franklin Gothic Book"/>
                <a:ea typeface="MS PGothic" pitchFamily="34" charset="-128"/>
              </a:rPr>
              <a:t>© 2023 </a:t>
            </a:r>
            <a:r>
              <a:rPr kumimoji="0" lang="en-GB" sz="1000" b="0" i="0" u="none" strike="noStrike" kern="0" cap="none" spc="0" normalizeH="0" baseline="0" noProof="0" dirty="0" err="1">
                <a:ln>
                  <a:noFill/>
                </a:ln>
                <a:solidFill>
                  <a:srgbClr val="FFFFFF">
                    <a:lumMod val="50000"/>
                  </a:srgbClr>
                </a:solidFill>
                <a:effectLst/>
                <a:uLnTx/>
                <a:uFillTx/>
                <a:latin typeface="Franklin Gothic Book"/>
                <a:ea typeface="MS PGothic" pitchFamily="34" charset="-128"/>
              </a:rPr>
              <a:t>McorpCX</a:t>
            </a:r>
            <a:r>
              <a:rPr kumimoji="0" lang="en-GB" sz="1000" b="0" i="0" u="none" strike="noStrike" kern="0" cap="none" spc="0" normalizeH="0" baseline="0" noProof="0" dirty="0">
                <a:ln>
                  <a:noFill/>
                </a:ln>
                <a:solidFill>
                  <a:srgbClr val="FFFFFF">
                    <a:lumMod val="50000"/>
                  </a:srgbClr>
                </a:solidFill>
                <a:effectLst/>
                <a:uLnTx/>
                <a:uFillTx/>
                <a:latin typeface="Franklin Gothic Book"/>
                <a:ea typeface="MS PGothic" pitchFamily="34" charset="-128"/>
              </a:rPr>
              <a:t>, LLC. All rights reserved</a:t>
            </a:r>
            <a:r>
              <a:rPr kumimoji="0" lang="en-GB" sz="1000" b="0" i="0" u="none" strike="noStrike" kern="0" cap="none" spc="0" normalizeH="0" baseline="0" noProof="0" dirty="0">
                <a:ln>
                  <a:noFill/>
                </a:ln>
                <a:solidFill>
                  <a:srgbClr val="FFFFFF">
                    <a:lumMod val="50000"/>
                  </a:srgbClr>
                </a:solidFill>
                <a:effectLst/>
                <a:uLnTx/>
                <a:uFillTx/>
                <a:latin typeface="Franklin Gothic Book"/>
                <a:ea typeface="MS PGothic" pitchFamily="34" charset="-128"/>
                <a:cs typeface="+mn-cs"/>
              </a:rPr>
              <a:t> |  </a:t>
            </a:r>
            <a:r>
              <a:rPr kumimoji="0" lang="en-US" sz="1000" b="0" i="0" u="none" strike="noStrike" kern="0" cap="none" spc="0" normalizeH="0" baseline="0" dirty="0">
                <a:ln>
                  <a:noFill/>
                </a:ln>
                <a:solidFill>
                  <a:srgbClr val="FFFFFF">
                    <a:lumMod val="50000"/>
                  </a:srgbClr>
                </a:solidFill>
                <a:effectLst/>
                <a:uLnTx/>
                <a:uFillTx/>
                <a:latin typeface="Franklin Gothic Book"/>
                <a:ea typeface="MS PGothic" pitchFamily="34" charset="-128"/>
                <a:cs typeface="+mn-cs"/>
              </a:rPr>
              <a:t>Customer Experience Education Tools for </a:t>
            </a:r>
            <a:r>
              <a:rPr kumimoji="0" lang="en-GB" sz="1000" b="0" i="0" u="none" strike="noStrike" kern="0" cap="none" spc="0" normalizeH="0" baseline="0" noProof="0" dirty="0">
                <a:ln>
                  <a:noFill/>
                </a:ln>
                <a:solidFill>
                  <a:srgbClr val="FFFFFF">
                    <a:lumMod val="50000"/>
                  </a:srgbClr>
                </a:solidFill>
                <a:effectLst/>
                <a:uLnTx/>
                <a:uFillTx/>
                <a:latin typeface="Franklin Gothic Book"/>
                <a:ea typeface="MS PGothic" pitchFamily="34" charset="-128"/>
                <a:cs typeface="+mn-cs"/>
              </a:rPr>
              <a:t>use by original recipient | More online at: www.mcorp.cx </a:t>
            </a:r>
            <a:endParaRPr kumimoji="0" lang="en-US" sz="1000" b="0" i="0" u="none" strike="noStrike" kern="0" cap="none" spc="0" normalizeH="0" baseline="0" noProof="0" dirty="0">
              <a:ln>
                <a:noFill/>
              </a:ln>
              <a:solidFill>
                <a:srgbClr val="FFFFFF">
                  <a:lumMod val="50000"/>
                </a:srgbClr>
              </a:solidFill>
              <a:effectLst/>
              <a:uLnTx/>
              <a:uFillTx/>
              <a:latin typeface="Franklin Gothic Book"/>
              <a:ea typeface="MS PGothic" pitchFamily="34" charset="-128"/>
              <a:cs typeface="+mn-cs"/>
            </a:endParaRPr>
          </a:p>
        </p:txBody>
      </p:sp>
    </p:spTree>
    <p:extLst>
      <p:ext uri="{BB962C8B-B14F-4D97-AF65-F5344CB8AC3E}">
        <p14:creationId xmlns:p14="http://schemas.microsoft.com/office/powerpoint/2010/main" val="2174351449"/>
      </p:ext>
    </p:extLst>
  </p:cSld>
  <p:clrMap bg1="lt1" tx1="dk1" bg2="lt2" tx2="dk2" accent1="accent1" accent2="accent2" accent3="accent3" accent4="accent4" accent5="accent5" accent6="accent6" hlink="hlink" folHlink="folHlink"/>
  <p:sldLayoutIdLst>
    <p:sldLayoutId id="2147484793" r:id="rId1"/>
    <p:sldLayoutId id="2147484795"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32742" rtl="0" eaLnBrk="1" latinLnBrk="0" hangingPunct="1">
        <a:lnSpc>
          <a:spcPct val="75000"/>
        </a:lnSpc>
        <a:spcBef>
          <a:spcPct val="0"/>
        </a:spcBef>
        <a:buNone/>
        <a:defRPr lang="en-US" sz="4200" b="0" kern="1200" cap="none" spc="-102" baseline="0" dirty="0">
          <a:ln w="3175">
            <a:noFill/>
          </a:ln>
          <a:solidFill>
            <a:schemeClr val="tx2"/>
          </a:solidFill>
          <a:effectLst/>
          <a:latin typeface="+mj-lt"/>
          <a:ea typeface="+mn-ea"/>
          <a:cs typeface="Segoe UI" pitchFamily="34" charset="0"/>
        </a:defRPr>
      </a:lvl1pPr>
    </p:titleStyle>
    <p:bodyStyle>
      <a:lvl1pPr marL="0" marR="0" indent="0" algn="l" defTabSz="932742" rtl="0" eaLnBrk="1" fontAlgn="auto" latinLnBrk="0" hangingPunct="1">
        <a:lnSpc>
          <a:spcPct val="100000"/>
        </a:lnSpc>
        <a:spcBef>
          <a:spcPts val="1200"/>
        </a:spcBef>
        <a:spcAft>
          <a:spcPts val="0"/>
        </a:spcAft>
        <a:buClrTx/>
        <a:buSzPct val="90000"/>
        <a:buFont typeface="Arial" pitchFamily="34" charset="0"/>
        <a:buNone/>
        <a:tabLst/>
        <a:defRPr sz="1600" kern="1200" spc="0" baseline="0">
          <a:solidFill>
            <a:schemeClr val="tx1"/>
          </a:solidFill>
          <a:latin typeface="Franklin Gothic Medium" panose="020B0603020102020204" pitchFamily="34" charset="0"/>
          <a:ea typeface="+mn-ea"/>
          <a:cs typeface="+mn-cs"/>
        </a:defRPr>
      </a:lvl1pPr>
      <a:lvl2pPr marL="0" marR="0" indent="0" algn="l" defTabSz="932742" rtl="0" eaLnBrk="1" fontAlgn="auto" latinLnBrk="0" hangingPunct="1">
        <a:lnSpc>
          <a:spcPct val="100000"/>
        </a:lnSpc>
        <a:spcBef>
          <a:spcPts val="800"/>
        </a:spcBef>
        <a:spcAft>
          <a:spcPts val="0"/>
        </a:spcAft>
        <a:buClrTx/>
        <a:buSzPct val="80000"/>
        <a:buFont typeface="Wingdings" panose="05000000000000000000" pitchFamily="2" charset="2"/>
        <a:buNone/>
        <a:tabLst/>
        <a:defRPr sz="1600" kern="1200" spc="0" baseline="0">
          <a:solidFill>
            <a:schemeClr val="tx1"/>
          </a:solidFill>
          <a:latin typeface="+mn-lt"/>
          <a:ea typeface="+mn-ea"/>
          <a:cs typeface="+mn-cs"/>
        </a:defRPr>
      </a:lvl2pPr>
      <a:lvl3pPr marL="180000" marR="0" indent="-180000" algn="l" defTabSz="932742" rtl="0" eaLnBrk="1" fontAlgn="auto" latinLnBrk="0" hangingPunct="1">
        <a:lnSpc>
          <a:spcPct val="100000"/>
        </a:lnSpc>
        <a:spcBef>
          <a:spcPts val="800"/>
        </a:spcBef>
        <a:spcAft>
          <a:spcPts val="0"/>
        </a:spcAft>
        <a:buClrTx/>
        <a:buSzPct val="80000"/>
        <a:buFont typeface="Wingdings" panose="05000000000000000000" pitchFamily="2" charset="2"/>
        <a:buChar char="§"/>
        <a:tabLst/>
        <a:defRPr sz="1600" kern="1200" spc="0" baseline="0">
          <a:solidFill>
            <a:schemeClr val="tx1"/>
          </a:solidFill>
          <a:latin typeface="+mn-lt"/>
          <a:ea typeface="+mn-ea"/>
          <a:cs typeface="+mn-cs"/>
        </a:defRPr>
      </a:lvl3pPr>
      <a:lvl4pPr marL="360000" marR="0" indent="-180000" algn="l" defTabSz="932742" rtl="0" eaLnBrk="1" fontAlgn="auto" latinLnBrk="0" hangingPunct="1">
        <a:lnSpc>
          <a:spcPct val="100000"/>
        </a:lnSpc>
        <a:spcBef>
          <a:spcPts val="800"/>
        </a:spcBef>
        <a:spcAft>
          <a:spcPts val="0"/>
        </a:spcAft>
        <a:buClrTx/>
        <a:buSzPct val="80000"/>
        <a:buFont typeface="Wingdings" panose="05000000000000000000" pitchFamily="2" charset="2"/>
        <a:buChar char="§"/>
        <a:tabLst/>
        <a:defRPr sz="1600" kern="1200" spc="0" baseline="0">
          <a:solidFill>
            <a:schemeClr val="tx1"/>
          </a:solidFill>
          <a:latin typeface="+mn-lt"/>
          <a:ea typeface="+mn-ea"/>
          <a:cs typeface="+mn-cs"/>
        </a:defRPr>
      </a:lvl4pPr>
      <a:lvl5pPr marL="540000" marR="0" indent="-180000" algn="l" defTabSz="932742" rtl="0" eaLnBrk="1" fontAlgn="auto" latinLnBrk="0" hangingPunct="1">
        <a:lnSpc>
          <a:spcPct val="100000"/>
        </a:lnSpc>
        <a:spcBef>
          <a:spcPts val="800"/>
        </a:spcBef>
        <a:spcAft>
          <a:spcPts val="0"/>
        </a:spcAft>
        <a:buClrTx/>
        <a:buSzPct val="80000"/>
        <a:buFont typeface="Wingdings" panose="05000000000000000000" pitchFamily="2" charset="2"/>
        <a:buChar char="§"/>
        <a:tabLst/>
        <a:defRPr sz="1600" kern="1200" spc="0" baseline="0">
          <a:solidFill>
            <a:schemeClr val="tx1"/>
          </a:solidFill>
          <a:latin typeface="+mn-lt"/>
          <a:ea typeface="+mn-ea"/>
          <a:cs typeface="+mn-cs"/>
        </a:defRPr>
      </a:lvl5pPr>
      <a:lvl6pPr marL="1080000" indent="-270000" algn="l" defTabSz="932742" rtl="0" eaLnBrk="1" latinLnBrk="0" hangingPunct="1">
        <a:lnSpc>
          <a:spcPct val="90000"/>
        </a:lnSpc>
        <a:spcBef>
          <a:spcPts val="600"/>
        </a:spcBef>
        <a:buSzPct val="80000"/>
        <a:buFont typeface="Wingdings" panose="05000000000000000000" pitchFamily="2" charset="2"/>
        <a:buChar char="§"/>
        <a:defRPr sz="1600" kern="1200">
          <a:solidFill>
            <a:schemeClr val="tx1"/>
          </a:solidFill>
          <a:latin typeface="+mn-lt"/>
          <a:ea typeface="+mn-ea"/>
          <a:cs typeface="+mn-cs"/>
        </a:defRPr>
      </a:lvl6pPr>
      <a:lvl7pPr marL="1350000" indent="-270000" algn="l" defTabSz="932742" rtl="0" eaLnBrk="1" latinLnBrk="0" hangingPunct="1">
        <a:lnSpc>
          <a:spcPct val="90000"/>
        </a:lnSpc>
        <a:spcBef>
          <a:spcPts val="600"/>
        </a:spcBef>
        <a:buSzPct val="80000"/>
        <a:buFont typeface="Wingdings" panose="05000000000000000000" pitchFamily="2" charset="2"/>
        <a:buChar char="§"/>
        <a:defRPr sz="1600" kern="1200">
          <a:solidFill>
            <a:schemeClr val="tx1"/>
          </a:solidFill>
          <a:latin typeface="+mn-lt"/>
          <a:ea typeface="+mn-ea"/>
          <a:cs typeface="+mn-cs"/>
        </a:defRPr>
      </a:lvl7pPr>
      <a:lvl8pPr marL="1620000" indent="-233186" algn="l" defTabSz="932742" rtl="0" eaLnBrk="1" latinLnBrk="0" hangingPunct="1">
        <a:lnSpc>
          <a:spcPct val="90000"/>
        </a:lnSpc>
        <a:spcBef>
          <a:spcPts val="600"/>
        </a:spcBef>
        <a:buSzPct val="80000"/>
        <a:buFont typeface="Wingdings" panose="05000000000000000000" pitchFamily="2" charset="2"/>
        <a:buChar char="§"/>
        <a:defRPr sz="1600" kern="1200">
          <a:solidFill>
            <a:schemeClr val="tx1"/>
          </a:solidFill>
          <a:latin typeface="+mn-lt"/>
          <a:ea typeface="+mn-ea"/>
          <a:cs typeface="+mn-cs"/>
        </a:defRPr>
      </a:lvl8pPr>
      <a:lvl9pPr marL="1890000" indent="-270000" algn="l" defTabSz="932742" rtl="0" eaLnBrk="1" latinLnBrk="0" hangingPunct="1">
        <a:lnSpc>
          <a:spcPct val="90000"/>
        </a:lnSpc>
        <a:spcBef>
          <a:spcPts val="600"/>
        </a:spcBef>
        <a:buSzPct val="80000"/>
        <a:buFont typeface="Wingdings" panose="05000000000000000000" pitchFamily="2" charset="2"/>
        <a:buChar char="§"/>
        <a:defRPr sz="16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
          <p15:clr>
            <a:srgbClr val="000000"/>
          </p15:clr>
        </p15:guide>
        <p15:guide id="6" pos="7546">
          <p15:clr>
            <a:srgbClr val="000000"/>
          </p15:clr>
        </p15:guide>
        <p15:guide id="8" orient="horz" pos="434">
          <p15:clr>
            <a:srgbClr val="F26B43"/>
          </p15:clr>
        </p15:guide>
        <p15:guide id="12" orient="horz" pos="1131">
          <p15:clr>
            <a:srgbClr val="000000"/>
          </p15:clr>
        </p15:guide>
        <p15:guide id="14" pos="1995">
          <p15:clr>
            <a:srgbClr val="FBAE40"/>
          </p15:clr>
        </p15:guide>
        <p15:guide id="15" pos="3843">
          <p15:clr>
            <a:srgbClr val="FBAE40"/>
          </p15:clr>
        </p15:guide>
        <p15:guide id="16" pos="3987">
          <p15:clr>
            <a:srgbClr val="FBAE40"/>
          </p15:clr>
        </p15:guide>
        <p15:guide id="17" pos="5694">
          <p15:clr>
            <a:srgbClr val="FBAE40"/>
          </p15:clr>
        </p15:guide>
        <p15:guide id="18" pos="5838">
          <p15:clr>
            <a:srgbClr val="FBAE40"/>
          </p15:clr>
        </p15:guide>
        <p15:guide id="19" pos="2138">
          <p15:clr>
            <a:srgbClr val="FBAE40"/>
          </p15:clr>
        </p15:guide>
        <p15:guide id="20" orient="horz" pos="789">
          <p15:clr>
            <a:srgbClr val="000000"/>
          </p15:clr>
        </p15:guide>
        <p15:guide id="21" orient="horz" pos="4098">
          <p15:clr>
            <a:srgbClr val="000000"/>
          </p15:clr>
        </p15:guide>
        <p15:guide id="23" pos="1623">
          <p15:clr>
            <a:srgbClr val="5ACBF0"/>
          </p15:clr>
        </p15:guide>
        <p15:guide id="24" pos="1767">
          <p15:clr>
            <a:srgbClr val="5ACBF0"/>
          </p15:clr>
        </p15:guide>
        <p15:guide id="25" pos="3104">
          <p15:clr>
            <a:srgbClr val="5ACBF0"/>
          </p15:clr>
        </p15:guide>
        <p15:guide id="26" pos="3249">
          <p15:clr>
            <a:srgbClr val="5ACBF0"/>
          </p15:clr>
        </p15:guide>
        <p15:guide id="27" pos="4584">
          <p15:clr>
            <a:srgbClr val="5ACBF0"/>
          </p15:clr>
        </p15:guide>
        <p15:guide id="28" pos="4730">
          <p15:clr>
            <a:srgbClr val="5ACBF0"/>
          </p15:clr>
        </p15:guide>
        <p15:guide id="29" pos="6065">
          <p15:clr>
            <a:srgbClr val="5ACBF0"/>
          </p15:clr>
        </p15:guide>
        <p15:guide id="30" pos="6209">
          <p15:clr>
            <a:srgbClr val="5ACBF0"/>
          </p15:clr>
        </p15:guide>
        <p15:guide id="31" pos="2612">
          <p15:clr>
            <a:srgbClr val="9FCC3B"/>
          </p15:clr>
        </p15:guide>
        <p15:guide id="32" pos="2756">
          <p15:clr>
            <a:srgbClr val="9FCC3B"/>
          </p15:clr>
        </p15:guide>
        <p15:guide id="33" pos="5079">
          <p15:clr>
            <a:srgbClr val="9FCC3B"/>
          </p15:clr>
        </p15:guide>
        <p15:guide id="34" pos="5222">
          <p15:clr>
            <a:srgbClr val="9FCC3B"/>
          </p15:clr>
        </p15:guide>
        <p15:guide id="35" orient="horz" pos="1464">
          <p15:clr>
            <a:srgbClr val="000000"/>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C07E9FC-64EE-3E5A-EE9A-3515F865355F}"/>
              </a:ext>
            </a:extLst>
          </p:cNvPr>
          <p:cNvGraphicFramePr>
            <a:graphicFrameLocks noGrp="1"/>
          </p:cNvGraphicFramePr>
          <p:nvPr>
            <p:extLst>
              <p:ext uri="{D42A27DB-BD31-4B8C-83A1-F6EECF244321}">
                <p14:modId xmlns:p14="http://schemas.microsoft.com/office/powerpoint/2010/main" val="2144150471"/>
              </p:ext>
            </p:extLst>
          </p:nvPr>
        </p:nvGraphicFramePr>
        <p:xfrm>
          <a:off x="462481" y="688975"/>
          <a:ext cx="11521038" cy="5816602"/>
        </p:xfrm>
        <a:graphic>
          <a:graphicData uri="http://schemas.openxmlformats.org/drawingml/2006/table">
            <a:tbl>
              <a:tblPr firstRow="1" bandRow="1">
                <a:tableStyleId>{7DF18680-E054-41AD-8BC1-D1AEF772440D}</a:tableStyleId>
              </a:tblPr>
              <a:tblGrid>
                <a:gridCol w="2345269">
                  <a:extLst>
                    <a:ext uri="{9D8B030D-6E8A-4147-A177-3AD203B41FA5}">
                      <a16:colId xmlns:a16="http://schemas.microsoft.com/office/drawing/2014/main" val="1682487079"/>
                    </a:ext>
                  </a:extLst>
                </a:gridCol>
                <a:gridCol w="3127025">
                  <a:extLst>
                    <a:ext uri="{9D8B030D-6E8A-4147-A177-3AD203B41FA5}">
                      <a16:colId xmlns:a16="http://schemas.microsoft.com/office/drawing/2014/main" val="1752688894"/>
                    </a:ext>
                  </a:extLst>
                </a:gridCol>
                <a:gridCol w="2613751">
                  <a:extLst>
                    <a:ext uri="{9D8B030D-6E8A-4147-A177-3AD203B41FA5}">
                      <a16:colId xmlns:a16="http://schemas.microsoft.com/office/drawing/2014/main" val="1627201790"/>
                    </a:ext>
                  </a:extLst>
                </a:gridCol>
                <a:gridCol w="3434993">
                  <a:extLst>
                    <a:ext uri="{9D8B030D-6E8A-4147-A177-3AD203B41FA5}">
                      <a16:colId xmlns:a16="http://schemas.microsoft.com/office/drawing/2014/main" val="3924767031"/>
                    </a:ext>
                  </a:extLst>
                </a:gridCol>
              </a:tblGrid>
              <a:tr h="384684">
                <a:tc gridSpan="4">
                  <a:txBody>
                    <a:bodyPr/>
                    <a:lstStyle/>
                    <a:p>
                      <a:pPr marL="0" marR="0" lvl="0" indent="0" algn="l" defTabSz="932742" rtl="0" eaLnBrk="1" fontAlgn="b" latinLnBrk="0" hangingPunct="1">
                        <a:lnSpc>
                          <a:spcPct val="100000"/>
                        </a:lnSpc>
                        <a:spcBef>
                          <a:spcPts val="0"/>
                        </a:spcBef>
                        <a:spcAft>
                          <a:spcPts val="0"/>
                        </a:spcAft>
                        <a:buClrTx/>
                        <a:buSzTx/>
                        <a:buFontTx/>
                        <a:buNone/>
                        <a:tabLst/>
                        <a:defRPr/>
                      </a:pPr>
                      <a:r>
                        <a:rPr lang="en-US" sz="1400" b="0" dirty="0">
                          <a:effectLst/>
                          <a:latin typeface="Franklin Gothic Demi" panose="020B0703020102020204" pitchFamily="34" charset="0"/>
                        </a:rPr>
                        <a:t>Customer Care Rep:  CX/XM Competencies Model – Skills, tasks, knowledge, tools, attitudes. </a:t>
                      </a:r>
                    </a:p>
                  </a:txBody>
                  <a:tcPr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04496875"/>
                  </a:ext>
                </a:extLst>
              </a:tr>
              <a:tr h="443217">
                <a:tc>
                  <a:txBody>
                    <a:bodyPr/>
                    <a:lstStyle/>
                    <a:p>
                      <a:pPr marL="0" marR="0" lvl="0" indent="0" algn="ctr" defTabSz="932742" rtl="0" eaLnBrk="1" fontAlgn="ctr" latinLnBrk="0" hangingPunct="1">
                        <a:lnSpc>
                          <a:spcPct val="100000"/>
                        </a:lnSpc>
                        <a:spcBef>
                          <a:spcPts val="0"/>
                        </a:spcBef>
                        <a:spcAft>
                          <a:spcPts val="0"/>
                        </a:spcAft>
                        <a:buClrTx/>
                        <a:buSzTx/>
                        <a:buFontTx/>
                        <a:buNone/>
                        <a:tabLst/>
                        <a:defRPr/>
                      </a:pPr>
                      <a:r>
                        <a:rPr lang="en-US" sz="1300" kern="1200" dirty="0">
                          <a:solidFill>
                            <a:schemeClr val="dk1"/>
                          </a:solidFill>
                          <a:effectLst/>
                          <a:latin typeface="Franklin Gothic Medium" panose="020B0603020102020204" pitchFamily="34" charset="0"/>
                          <a:ea typeface="+mn-ea"/>
                          <a:cs typeface="+mn-cs"/>
                        </a:rPr>
                        <a:t>Level 1</a:t>
                      </a:r>
                      <a:br>
                        <a:rPr lang="en-US" sz="1300" kern="1200" dirty="0">
                          <a:solidFill>
                            <a:schemeClr val="dk1"/>
                          </a:solidFill>
                          <a:effectLst/>
                          <a:latin typeface="Franklin Gothic Medium" panose="020B0603020102020204" pitchFamily="34" charset="0"/>
                          <a:ea typeface="+mn-ea"/>
                          <a:cs typeface="+mn-cs"/>
                        </a:rPr>
                      </a:br>
                      <a:r>
                        <a:rPr lang="en-US" sz="1300" kern="1200" dirty="0">
                          <a:solidFill>
                            <a:schemeClr val="dk1"/>
                          </a:solidFill>
                          <a:effectLst/>
                          <a:latin typeface="Franklin Gothic Medium" panose="020B0603020102020204" pitchFamily="34" charset="0"/>
                          <a:ea typeface="+mn-ea"/>
                          <a:cs typeface="+mn-cs"/>
                        </a:rPr>
                        <a:t>Basic Understanding</a:t>
                      </a:r>
                    </a:p>
                  </a:txBody>
                  <a:tcPr marL="9525" marR="9525" marT="9525" marB="9144" anchor="ctr">
                    <a:solidFill>
                      <a:schemeClr val="accent4">
                        <a:lumMod val="20000"/>
                        <a:lumOff val="80000"/>
                      </a:schemeClr>
                    </a:solidFill>
                  </a:tcPr>
                </a:tc>
                <a:tc>
                  <a:txBody>
                    <a:bodyPr/>
                    <a:lstStyle/>
                    <a:p>
                      <a:pPr marL="0" marR="0" lvl="0" indent="0" algn="ctr" defTabSz="932742" rtl="0" eaLnBrk="1" fontAlgn="ctr" latinLnBrk="0" hangingPunct="1">
                        <a:lnSpc>
                          <a:spcPct val="100000"/>
                        </a:lnSpc>
                        <a:spcBef>
                          <a:spcPts val="0"/>
                        </a:spcBef>
                        <a:spcAft>
                          <a:spcPts val="0"/>
                        </a:spcAft>
                        <a:buClrTx/>
                        <a:buSzTx/>
                        <a:buFontTx/>
                        <a:buNone/>
                        <a:tabLst/>
                        <a:defRPr/>
                      </a:pPr>
                      <a:r>
                        <a:rPr lang="en-US" sz="1300" dirty="0">
                          <a:solidFill>
                            <a:schemeClr val="dk1"/>
                          </a:solidFill>
                          <a:effectLst/>
                          <a:latin typeface="Franklin Gothic Medium" panose="020B0603020102020204" pitchFamily="34" charset="0"/>
                        </a:rPr>
                        <a:t>Level 2:</a:t>
                      </a:r>
                      <a:br>
                        <a:rPr lang="en-US" sz="1300" dirty="0">
                          <a:solidFill>
                            <a:schemeClr val="dk1"/>
                          </a:solidFill>
                          <a:effectLst/>
                          <a:latin typeface="Franklin Gothic Medium" panose="020B0603020102020204" pitchFamily="34" charset="0"/>
                        </a:rPr>
                      </a:br>
                      <a:r>
                        <a:rPr lang="en-US" sz="1300" dirty="0">
                          <a:solidFill>
                            <a:schemeClr val="dk1"/>
                          </a:solidFill>
                          <a:effectLst/>
                          <a:latin typeface="Franklin Gothic Medium" panose="020B0603020102020204" pitchFamily="34" charset="0"/>
                        </a:rPr>
                        <a:t>Working Experience</a:t>
                      </a:r>
                      <a:endParaRPr lang="en-US" sz="1300" b="1" dirty="0">
                        <a:solidFill>
                          <a:schemeClr val="dk1"/>
                        </a:solidFill>
                        <a:effectLst/>
                        <a:latin typeface="Franklin Gothic Medium" panose="020B0603020102020204" pitchFamily="34" charset="0"/>
                      </a:endParaRPr>
                    </a:p>
                  </a:txBody>
                  <a:tcPr marL="9525" marR="9525" marT="9525" marB="9144" anchor="ctr">
                    <a:solidFill>
                      <a:schemeClr val="accent4">
                        <a:lumMod val="40000"/>
                        <a:lumOff val="60000"/>
                      </a:schemeClr>
                    </a:solidFill>
                  </a:tcPr>
                </a:tc>
                <a:tc>
                  <a:txBody>
                    <a:bodyPr/>
                    <a:lstStyle/>
                    <a:p>
                      <a:pPr marL="0" marR="0" lvl="0" indent="0" algn="ctr" defTabSz="932742" rtl="0" eaLnBrk="1" fontAlgn="ctr" latinLnBrk="0" hangingPunct="1">
                        <a:lnSpc>
                          <a:spcPct val="100000"/>
                        </a:lnSpc>
                        <a:spcBef>
                          <a:spcPts val="0"/>
                        </a:spcBef>
                        <a:spcAft>
                          <a:spcPts val="0"/>
                        </a:spcAft>
                        <a:buClrTx/>
                        <a:buSzTx/>
                        <a:buFontTx/>
                        <a:buNone/>
                        <a:tabLst/>
                        <a:defRPr/>
                      </a:pPr>
                      <a:r>
                        <a:rPr lang="en-US" sz="1300" dirty="0">
                          <a:solidFill>
                            <a:schemeClr val="lt1"/>
                          </a:solidFill>
                          <a:effectLst/>
                          <a:latin typeface="Franklin Gothic Medium" panose="020B0603020102020204" pitchFamily="34" charset="0"/>
                        </a:rPr>
                        <a:t>Level 3:</a:t>
                      </a:r>
                      <a:br>
                        <a:rPr lang="en-US" sz="1300" dirty="0">
                          <a:solidFill>
                            <a:schemeClr val="lt1"/>
                          </a:solidFill>
                          <a:effectLst/>
                          <a:latin typeface="Franklin Gothic Medium" panose="020B0603020102020204" pitchFamily="34" charset="0"/>
                        </a:rPr>
                      </a:br>
                      <a:r>
                        <a:rPr lang="en-US" sz="1300" dirty="0">
                          <a:solidFill>
                            <a:schemeClr val="lt1"/>
                          </a:solidFill>
                          <a:effectLst/>
                          <a:latin typeface="Franklin Gothic Medium" panose="020B0603020102020204" pitchFamily="34" charset="0"/>
                        </a:rPr>
                        <a:t>Extensive Experience</a:t>
                      </a:r>
                      <a:endParaRPr lang="en-US" sz="1300" b="1" dirty="0">
                        <a:solidFill>
                          <a:schemeClr val="lt1"/>
                        </a:solidFill>
                        <a:effectLst/>
                        <a:latin typeface="Franklin Gothic Medium" panose="020B0603020102020204" pitchFamily="34" charset="0"/>
                      </a:endParaRPr>
                    </a:p>
                  </a:txBody>
                  <a:tcPr marL="9525" marR="9525" marT="9525" marB="9144" anchor="ctr">
                    <a:solidFill>
                      <a:schemeClr val="accent4"/>
                    </a:solidFill>
                  </a:tcPr>
                </a:tc>
                <a:tc>
                  <a:txBody>
                    <a:bodyPr/>
                    <a:lstStyle/>
                    <a:p>
                      <a:pPr marL="0" marR="0" lvl="0" indent="0" algn="ctr" defTabSz="932742" rtl="0" eaLnBrk="1" fontAlgn="ctr" latinLnBrk="0" hangingPunct="1">
                        <a:lnSpc>
                          <a:spcPct val="100000"/>
                        </a:lnSpc>
                        <a:spcBef>
                          <a:spcPts val="0"/>
                        </a:spcBef>
                        <a:spcAft>
                          <a:spcPts val="0"/>
                        </a:spcAft>
                        <a:buClrTx/>
                        <a:buSzTx/>
                        <a:buFontTx/>
                        <a:buNone/>
                        <a:tabLst/>
                        <a:defRPr/>
                      </a:pPr>
                      <a:r>
                        <a:rPr lang="en-US" sz="1300" dirty="0">
                          <a:solidFill>
                            <a:schemeClr val="lt1"/>
                          </a:solidFill>
                          <a:effectLst/>
                          <a:latin typeface="Franklin Gothic Medium" panose="020B0603020102020204" pitchFamily="34" charset="0"/>
                        </a:rPr>
                        <a:t>Level 4:</a:t>
                      </a:r>
                      <a:br>
                        <a:rPr lang="en-US" sz="1300" dirty="0">
                          <a:solidFill>
                            <a:schemeClr val="lt1"/>
                          </a:solidFill>
                          <a:effectLst/>
                          <a:latin typeface="Franklin Gothic Medium" panose="020B0603020102020204" pitchFamily="34" charset="0"/>
                        </a:rPr>
                      </a:br>
                      <a:r>
                        <a:rPr lang="en-US" sz="1300" dirty="0">
                          <a:solidFill>
                            <a:schemeClr val="lt1"/>
                          </a:solidFill>
                          <a:effectLst/>
                          <a:latin typeface="Franklin Gothic Medium" panose="020B0603020102020204" pitchFamily="34" charset="0"/>
                        </a:rPr>
                        <a:t>Subject Matter Expert</a:t>
                      </a:r>
                      <a:endParaRPr lang="en-US" sz="1300" b="1" dirty="0">
                        <a:solidFill>
                          <a:schemeClr val="lt1"/>
                        </a:solidFill>
                        <a:effectLst/>
                        <a:latin typeface="Franklin Gothic Medium" panose="020B0603020102020204" pitchFamily="34" charset="0"/>
                      </a:endParaRPr>
                    </a:p>
                  </a:txBody>
                  <a:tcPr marL="9525" marR="9525" marT="9525" marB="9144" anchor="ctr">
                    <a:solidFill>
                      <a:schemeClr val="accent4">
                        <a:lumMod val="75000"/>
                      </a:schemeClr>
                    </a:solidFill>
                  </a:tcPr>
                </a:tc>
                <a:extLst>
                  <a:ext uri="{0D108BD9-81ED-4DB2-BD59-A6C34878D82A}">
                    <a16:rowId xmlns:a16="http://schemas.microsoft.com/office/drawing/2014/main" val="2277291124"/>
                  </a:ext>
                </a:extLst>
              </a:tr>
              <a:tr h="596247">
                <a:tc>
                  <a:txBody>
                    <a:bodyPr/>
                    <a:lstStyle/>
                    <a:p>
                      <a:pPr rtl="0" fontAlgn="ctr"/>
                      <a:r>
                        <a:rPr lang="en-US" sz="1200" dirty="0">
                          <a:solidFill>
                            <a:schemeClr val="tx1"/>
                          </a:solidFill>
                          <a:effectLst/>
                        </a:rPr>
                        <a:t>Cites the cost and benefits of good customer experience</a:t>
                      </a:r>
                      <a:endParaRPr lang="en-US" sz="1200" dirty="0">
                        <a:solidFill>
                          <a:schemeClr val="tx1"/>
                        </a:solidFill>
                        <a:effectLst/>
                        <a:latin typeface="Open Sans"/>
                      </a:endParaRPr>
                    </a:p>
                  </a:txBody>
                  <a:tcPr marR="9525" marT="9525" marB="0" anchor="ctr">
                    <a:solidFill>
                      <a:schemeClr val="bg1"/>
                    </a:solidFill>
                  </a:tcPr>
                </a:tc>
                <a:tc>
                  <a:txBody>
                    <a:bodyPr/>
                    <a:lstStyle/>
                    <a:p>
                      <a:pPr rtl="0" fontAlgn="ctr"/>
                      <a:r>
                        <a:rPr lang="en-US" sz="1200" dirty="0">
                          <a:solidFill>
                            <a:schemeClr val="tx1"/>
                          </a:solidFill>
                          <a:effectLst/>
                        </a:rPr>
                        <a:t>Communicates the importance of customer needs/expectations and commits to resolving them.</a:t>
                      </a:r>
                      <a:endParaRPr lang="en-US" sz="1200" dirty="0">
                        <a:solidFill>
                          <a:schemeClr val="tx1"/>
                        </a:solidFill>
                        <a:effectLst/>
                        <a:latin typeface="Open Sans"/>
                      </a:endParaRPr>
                    </a:p>
                  </a:txBody>
                  <a:tcPr marR="9525" marT="9525" marB="0" anchor="ctr">
                    <a:solidFill>
                      <a:schemeClr val="bg1"/>
                    </a:solidFill>
                  </a:tcPr>
                </a:tc>
                <a:tc>
                  <a:txBody>
                    <a:bodyPr/>
                    <a:lstStyle/>
                    <a:p>
                      <a:pPr rtl="0" fontAlgn="ctr"/>
                      <a:r>
                        <a:rPr lang="en-US" sz="1200" dirty="0">
                          <a:solidFill>
                            <a:schemeClr val="tx1"/>
                          </a:solidFill>
                          <a:effectLst/>
                        </a:rPr>
                        <a:t>Advises other on creating customer centric or experience led environments or interactions.</a:t>
                      </a:r>
                      <a:endParaRPr lang="en-US" sz="1200" dirty="0">
                        <a:solidFill>
                          <a:schemeClr val="tx1"/>
                        </a:solidFill>
                        <a:effectLst/>
                        <a:latin typeface="Open Sans"/>
                      </a:endParaRPr>
                    </a:p>
                  </a:txBody>
                  <a:tcPr marR="9525" marT="9525" marB="0" anchor="ctr">
                    <a:solidFill>
                      <a:schemeClr val="bg1"/>
                    </a:solidFill>
                  </a:tcPr>
                </a:tc>
                <a:tc>
                  <a:txBody>
                    <a:bodyPr/>
                    <a:lstStyle/>
                    <a:p>
                      <a:pPr rtl="0" fontAlgn="ctr"/>
                      <a:r>
                        <a:rPr lang="en-US" sz="1200" dirty="0">
                          <a:solidFill>
                            <a:schemeClr val="tx1"/>
                          </a:solidFill>
                          <a:effectLst/>
                        </a:rPr>
                        <a:t>Champions, models and directs a commitment to externally focused decision-making tied to customer business needs and satisfaction.</a:t>
                      </a:r>
                      <a:endParaRPr lang="en-US" sz="1200" dirty="0">
                        <a:solidFill>
                          <a:schemeClr val="tx1"/>
                        </a:solidFill>
                        <a:effectLst/>
                        <a:latin typeface="Open Sans"/>
                      </a:endParaRPr>
                    </a:p>
                  </a:txBody>
                  <a:tcPr marR="9525" marT="9525" marB="0" anchor="ctr">
                    <a:solidFill>
                      <a:schemeClr val="bg1"/>
                    </a:solidFill>
                  </a:tcPr>
                </a:tc>
                <a:extLst>
                  <a:ext uri="{0D108BD9-81ED-4DB2-BD59-A6C34878D82A}">
                    <a16:rowId xmlns:a16="http://schemas.microsoft.com/office/drawing/2014/main" val="1246519358"/>
                  </a:ext>
                </a:extLst>
              </a:tr>
              <a:tr h="596247">
                <a:tc>
                  <a:txBody>
                    <a:bodyPr/>
                    <a:lstStyle/>
                    <a:p>
                      <a:pPr rtl="0" fontAlgn="ctr"/>
                      <a:r>
                        <a:rPr lang="en-US" sz="1200" dirty="0">
                          <a:solidFill>
                            <a:schemeClr val="tx1"/>
                          </a:solidFill>
                          <a:effectLst/>
                        </a:rPr>
                        <a:t>Can define CX and what the organization is trying to accomplish</a:t>
                      </a:r>
                    </a:p>
                  </a:txBody>
                  <a:tcPr marR="9525" marT="9525" marB="0" anchor="ctr">
                    <a:solidFill>
                      <a:schemeClr val="accent5">
                        <a:lumMod val="20000"/>
                        <a:lumOff val="80000"/>
                      </a:schemeClr>
                    </a:solidFill>
                  </a:tcPr>
                </a:tc>
                <a:tc>
                  <a:txBody>
                    <a:bodyPr/>
                    <a:lstStyle/>
                    <a:p>
                      <a:pPr rtl="0" fontAlgn="ctr"/>
                      <a:r>
                        <a:rPr lang="en-US" sz="1200" dirty="0">
                          <a:solidFill>
                            <a:schemeClr val="tx1"/>
                          </a:solidFill>
                          <a:effectLst/>
                        </a:rPr>
                        <a:t>Helps link organizational objectives to customer needs and expectations.</a:t>
                      </a:r>
                      <a:endParaRPr lang="en-US" sz="1200" dirty="0">
                        <a:solidFill>
                          <a:schemeClr val="tx1"/>
                        </a:solidFill>
                        <a:effectLst/>
                        <a:latin typeface="Open Sans"/>
                      </a:endParaRPr>
                    </a:p>
                  </a:txBody>
                  <a:tcPr marR="9525" marT="9525" marB="0" anchor="ctr">
                    <a:solidFill>
                      <a:schemeClr val="accent5">
                        <a:lumMod val="20000"/>
                        <a:lumOff val="80000"/>
                      </a:schemeClr>
                    </a:solidFill>
                  </a:tcPr>
                </a:tc>
                <a:tc>
                  <a:txBody>
                    <a:bodyPr/>
                    <a:lstStyle/>
                    <a:p>
                      <a:pPr rtl="0" fontAlgn="ctr"/>
                      <a:r>
                        <a:rPr lang="en-US" sz="1200" dirty="0">
                          <a:solidFill>
                            <a:schemeClr val="tx1"/>
                          </a:solidFill>
                          <a:effectLst/>
                        </a:rPr>
                        <a:t>Anticipates customer needs, focusing efforts to proactively meet needs and exceed customer expectations. </a:t>
                      </a:r>
                      <a:endParaRPr lang="en-US" sz="1200" dirty="0">
                        <a:solidFill>
                          <a:schemeClr val="tx1"/>
                        </a:solidFill>
                        <a:effectLst/>
                        <a:latin typeface="Open Sans"/>
                      </a:endParaRPr>
                    </a:p>
                  </a:txBody>
                  <a:tcPr marR="9525" marT="9525" marB="0" anchor="ctr">
                    <a:solidFill>
                      <a:schemeClr val="accent5">
                        <a:lumMod val="20000"/>
                        <a:lumOff val="80000"/>
                      </a:schemeClr>
                    </a:solidFill>
                  </a:tcPr>
                </a:tc>
                <a:tc>
                  <a:txBody>
                    <a:bodyPr/>
                    <a:lstStyle/>
                    <a:p>
                      <a:pPr rtl="0" fontAlgn="ctr"/>
                      <a:r>
                        <a:rPr lang="en-US" sz="1200" dirty="0">
                          <a:solidFill>
                            <a:schemeClr val="tx1"/>
                          </a:solidFill>
                          <a:effectLst/>
                        </a:rPr>
                        <a:t>Consults with leaders regarding critical success factors and details to being a customer focused organization. </a:t>
                      </a:r>
                      <a:endParaRPr lang="en-US" sz="1200" dirty="0">
                        <a:solidFill>
                          <a:schemeClr val="tx1"/>
                        </a:solidFill>
                        <a:effectLst/>
                        <a:latin typeface="Open Sans"/>
                      </a:endParaRPr>
                    </a:p>
                  </a:txBody>
                  <a:tcPr marR="9525" marT="9525" marB="0" anchor="ctr">
                    <a:solidFill>
                      <a:schemeClr val="accent5">
                        <a:lumMod val="20000"/>
                        <a:lumOff val="80000"/>
                      </a:schemeClr>
                    </a:solidFill>
                  </a:tcPr>
                </a:tc>
                <a:extLst>
                  <a:ext uri="{0D108BD9-81ED-4DB2-BD59-A6C34878D82A}">
                    <a16:rowId xmlns:a16="http://schemas.microsoft.com/office/drawing/2014/main" val="2181456864"/>
                  </a:ext>
                </a:extLst>
              </a:tr>
              <a:tr h="791604">
                <a:tc>
                  <a:txBody>
                    <a:bodyPr/>
                    <a:lstStyle/>
                    <a:p>
                      <a:pPr rtl="0" fontAlgn="ctr"/>
                      <a:r>
                        <a:rPr lang="en-US" sz="1200" dirty="0">
                          <a:solidFill>
                            <a:schemeClr val="tx1"/>
                          </a:solidFill>
                          <a:effectLst/>
                        </a:rPr>
                        <a:t>Explains why customer satisfaction is important to successful product/service delivery.</a:t>
                      </a:r>
                      <a:endParaRPr lang="en-US" sz="1200" dirty="0">
                        <a:solidFill>
                          <a:schemeClr val="tx1"/>
                        </a:solidFill>
                        <a:effectLst/>
                        <a:latin typeface="Open Sans"/>
                      </a:endParaRPr>
                    </a:p>
                  </a:txBody>
                  <a:tcPr marR="9525" marT="9525" marB="0" anchor="ctr">
                    <a:solidFill>
                      <a:schemeClr val="bg1"/>
                    </a:solidFill>
                  </a:tcPr>
                </a:tc>
                <a:tc>
                  <a:txBody>
                    <a:bodyPr/>
                    <a:lstStyle/>
                    <a:p>
                      <a:pPr rtl="0" fontAlgn="ctr"/>
                      <a:r>
                        <a:rPr lang="en-US" sz="1200">
                          <a:solidFill>
                            <a:schemeClr val="tx1"/>
                          </a:solidFill>
                          <a:effectLst/>
                        </a:rPr>
                        <a:t>Meets/visits regularly with customers to understand their wants, needs and expectations.</a:t>
                      </a:r>
                      <a:endParaRPr lang="en-US" sz="1200">
                        <a:solidFill>
                          <a:schemeClr val="tx1"/>
                        </a:solidFill>
                        <a:effectLst/>
                        <a:latin typeface="Open Sans"/>
                      </a:endParaRPr>
                    </a:p>
                  </a:txBody>
                  <a:tcPr marR="9525" marT="9525" marB="0" anchor="ctr">
                    <a:solidFill>
                      <a:schemeClr val="bg1"/>
                    </a:solidFill>
                  </a:tcPr>
                </a:tc>
                <a:tc>
                  <a:txBody>
                    <a:bodyPr/>
                    <a:lstStyle/>
                    <a:p>
                      <a:pPr rtl="0" fontAlgn="ctr"/>
                      <a:r>
                        <a:rPr lang="en-US" sz="1200" dirty="0">
                          <a:solidFill>
                            <a:schemeClr val="tx1"/>
                          </a:solidFill>
                          <a:effectLst/>
                        </a:rPr>
                        <a:t>Communicates and models the criticality of customer focus as an organizational strategy. </a:t>
                      </a:r>
                      <a:endParaRPr lang="en-US" sz="1200" dirty="0">
                        <a:solidFill>
                          <a:schemeClr val="tx1"/>
                        </a:solidFill>
                        <a:effectLst/>
                        <a:latin typeface="Open Sans"/>
                      </a:endParaRPr>
                    </a:p>
                  </a:txBody>
                  <a:tcPr marR="9525" marT="9525" marB="0" anchor="ctr">
                    <a:solidFill>
                      <a:schemeClr val="bg1"/>
                    </a:solidFill>
                  </a:tcPr>
                </a:tc>
                <a:tc>
                  <a:txBody>
                    <a:bodyPr/>
                    <a:lstStyle/>
                    <a:p>
                      <a:pPr rtl="0" fontAlgn="ctr"/>
                      <a:r>
                        <a:rPr lang="en-US" sz="1200" dirty="0">
                          <a:solidFill>
                            <a:schemeClr val="tx1"/>
                          </a:solidFill>
                          <a:effectLst/>
                        </a:rPr>
                        <a:t>Develops “best practices” to create, evaluate and enhance customer loyalty that are sought by others within and outside the organization. </a:t>
                      </a:r>
                      <a:endParaRPr lang="en-US" sz="1200" dirty="0">
                        <a:solidFill>
                          <a:schemeClr val="tx1"/>
                        </a:solidFill>
                        <a:effectLst/>
                        <a:latin typeface="Open Sans"/>
                      </a:endParaRPr>
                    </a:p>
                  </a:txBody>
                  <a:tcPr marR="9525" marT="9525" marB="0" anchor="ctr">
                    <a:solidFill>
                      <a:schemeClr val="bg1"/>
                    </a:solidFill>
                  </a:tcPr>
                </a:tc>
                <a:extLst>
                  <a:ext uri="{0D108BD9-81ED-4DB2-BD59-A6C34878D82A}">
                    <a16:rowId xmlns:a16="http://schemas.microsoft.com/office/drawing/2014/main" val="4094311797"/>
                  </a:ext>
                </a:extLst>
              </a:tr>
              <a:tr h="719833">
                <a:tc>
                  <a:txBody>
                    <a:bodyPr/>
                    <a:lstStyle/>
                    <a:p>
                      <a:pPr rtl="0" fontAlgn="ctr"/>
                      <a:r>
                        <a:rPr lang="en-US" sz="1200" dirty="0">
                          <a:solidFill>
                            <a:schemeClr val="tx1"/>
                          </a:solidFill>
                          <a:effectLst/>
                        </a:rPr>
                        <a:t>Focuses activities on developing and maintaining positive customer relationships.</a:t>
                      </a:r>
                    </a:p>
                  </a:txBody>
                  <a:tcPr marR="9525" marT="9525" marB="0" anchor="ctr">
                    <a:solidFill>
                      <a:schemeClr val="accent5">
                        <a:lumMod val="20000"/>
                        <a:lumOff val="80000"/>
                      </a:schemeClr>
                    </a:solidFill>
                  </a:tcPr>
                </a:tc>
                <a:tc>
                  <a:txBody>
                    <a:bodyPr/>
                    <a:lstStyle/>
                    <a:p>
                      <a:pPr rtl="0" fontAlgn="ctr"/>
                      <a:r>
                        <a:rPr lang="en-US" sz="1200" dirty="0">
                          <a:solidFill>
                            <a:schemeClr val="tx1"/>
                          </a:solidFill>
                          <a:effectLst/>
                        </a:rPr>
                        <a:t>Solicits customer feedback and acts on improvement opportunities. </a:t>
                      </a:r>
                    </a:p>
                  </a:txBody>
                  <a:tcPr marR="9525" marT="9525" marB="0" anchor="ctr">
                    <a:solidFill>
                      <a:schemeClr val="accent5">
                        <a:lumMod val="20000"/>
                        <a:lumOff val="80000"/>
                      </a:schemeClr>
                    </a:solidFill>
                  </a:tcPr>
                </a:tc>
                <a:tc>
                  <a:txBody>
                    <a:bodyPr/>
                    <a:lstStyle/>
                    <a:p>
                      <a:pPr rtl="0" fontAlgn="ctr"/>
                      <a:r>
                        <a:rPr lang="en-US" sz="1200" dirty="0">
                          <a:solidFill>
                            <a:schemeClr val="tx1"/>
                          </a:solidFill>
                          <a:effectLst/>
                        </a:rPr>
                        <a:t>Facilitates creation of the “right” products and service to resolve customer business issues. </a:t>
                      </a:r>
                      <a:endParaRPr lang="en-US" sz="1200" dirty="0">
                        <a:solidFill>
                          <a:schemeClr val="tx1"/>
                        </a:solidFill>
                        <a:effectLst/>
                        <a:latin typeface="Open Sans"/>
                      </a:endParaRPr>
                    </a:p>
                  </a:txBody>
                  <a:tcPr marR="9525" marT="9525" marB="0" anchor="ctr">
                    <a:solidFill>
                      <a:schemeClr val="accent5">
                        <a:lumMod val="20000"/>
                        <a:lumOff val="80000"/>
                      </a:schemeClr>
                    </a:solidFill>
                  </a:tcPr>
                </a:tc>
                <a:tc>
                  <a:txBody>
                    <a:bodyPr/>
                    <a:lstStyle/>
                    <a:p>
                      <a:pPr rtl="0" fontAlgn="ctr"/>
                      <a:r>
                        <a:rPr lang="en-US" sz="1200" dirty="0">
                          <a:solidFill>
                            <a:schemeClr val="tx1"/>
                          </a:solidFill>
                          <a:effectLst/>
                        </a:rPr>
                        <a:t>Helps the organization anticipate customer needs and experiences, and then guides to address proactively through design and soft skills.</a:t>
                      </a:r>
                      <a:endParaRPr lang="en-US" sz="1200" dirty="0">
                        <a:solidFill>
                          <a:schemeClr val="tx1"/>
                        </a:solidFill>
                        <a:effectLst/>
                        <a:latin typeface="Open Sans"/>
                      </a:endParaRPr>
                    </a:p>
                  </a:txBody>
                  <a:tcPr marR="9525" marT="9525" marB="0" anchor="ctr">
                    <a:solidFill>
                      <a:schemeClr val="accent5">
                        <a:lumMod val="20000"/>
                        <a:lumOff val="80000"/>
                      </a:schemeClr>
                    </a:solidFill>
                  </a:tcPr>
                </a:tc>
                <a:extLst>
                  <a:ext uri="{0D108BD9-81ED-4DB2-BD59-A6C34878D82A}">
                    <a16:rowId xmlns:a16="http://schemas.microsoft.com/office/drawing/2014/main" val="1338502099"/>
                  </a:ext>
                </a:extLst>
              </a:tr>
              <a:tr h="225505">
                <a:tc gridSpan="4">
                  <a:txBody>
                    <a:bodyPr/>
                    <a:lstStyle/>
                    <a:p>
                      <a:pPr rtl="0" fontAlgn="ctr"/>
                      <a:r>
                        <a:rPr lang="en-US" sz="1300" kern="1200" dirty="0">
                          <a:solidFill>
                            <a:schemeClr val="bg1"/>
                          </a:solidFill>
                          <a:effectLst/>
                          <a:latin typeface="Franklin Gothic Medium" panose="020B0603020102020204" pitchFamily="34" charset="0"/>
                          <a:ea typeface="+mn-ea"/>
                          <a:cs typeface="+mn-cs"/>
                        </a:rPr>
                        <a:t>Coaching Tips:</a:t>
                      </a:r>
                    </a:p>
                  </a:txBody>
                  <a:tcPr marR="9525" marT="9525" marB="0" anchor="ctr">
                    <a:solidFill>
                      <a:schemeClr val="tx2"/>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43422670"/>
                  </a:ext>
                </a:extLst>
              </a:tr>
              <a:tr h="225505">
                <a:tc gridSpan="4">
                  <a:txBody>
                    <a:bodyPr/>
                    <a:lstStyle/>
                    <a:p>
                      <a:pPr rtl="0" fontAlgn="ctr"/>
                      <a:r>
                        <a:rPr lang="en-US" sz="1200" dirty="0">
                          <a:solidFill>
                            <a:schemeClr val="tx1"/>
                          </a:solidFill>
                          <a:effectLst/>
                        </a:rPr>
                        <a:t>  • Communicate to customers you are open to constructive criticism and willing to work on issues they view as important. </a:t>
                      </a:r>
                      <a:endParaRPr lang="en-US" sz="1200" dirty="0">
                        <a:solidFill>
                          <a:schemeClr val="tx1"/>
                        </a:solidFill>
                        <a:effectLst/>
                        <a:latin typeface="Open Sans"/>
                      </a:endParaRPr>
                    </a:p>
                  </a:txBody>
                  <a:tcPr marR="9525" marT="9525" marB="0" anchor="ctr">
                    <a:solidFill>
                      <a:schemeClr val="accent5">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27052839"/>
                  </a:ext>
                </a:extLst>
              </a:tr>
              <a:tr h="400890">
                <a:tc gridSpan="4">
                  <a:txBody>
                    <a:bodyPr/>
                    <a:lstStyle/>
                    <a:p>
                      <a:pPr rtl="0" fontAlgn="ctr"/>
                      <a:r>
                        <a:rPr lang="en-US" sz="1200" dirty="0">
                          <a:solidFill>
                            <a:schemeClr val="tx1"/>
                          </a:solidFill>
                          <a:effectLst/>
                        </a:rPr>
                        <a:t>  • Design your customer interactions considering the customer’s viewpoint and manage and design interactions and experiences from their viewpoint by understanding the needs, expectations, and desired goals that will create the most value for the customer and the brand  </a:t>
                      </a:r>
                      <a:endParaRPr lang="en-US" sz="1200" dirty="0">
                        <a:solidFill>
                          <a:schemeClr val="tx1"/>
                        </a:solidFill>
                        <a:effectLst/>
                        <a:latin typeface="Open Sans"/>
                      </a:endParaRPr>
                    </a:p>
                  </a:txBody>
                  <a:tcPr marR="9525" marT="9525" marB="0" anchor="c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3498946"/>
                  </a:ext>
                </a:extLst>
              </a:tr>
              <a:tr h="225505">
                <a:tc gridSpan="4">
                  <a:txBody>
                    <a:bodyPr/>
                    <a:lstStyle/>
                    <a:p>
                      <a:pPr rtl="0" fontAlgn="ctr"/>
                      <a:r>
                        <a:rPr lang="en-US" sz="1200" dirty="0">
                          <a:solidFill>
                            <a:schemeClr val="tx1"/>
                          </a:solidFill>
                          <a:effectLst/>
                        </a:rPr>
                        <a:t>  • Gain perspective from the customer’s viewpoint by reviewing Voice of Customer or other sources of information about their experience.</a:t>
                      </a:r>
                      <a:endParaRPr lang="en-US" sz="1200" dirty="0">
                        <a:solidFill>
                          <a:schemeClr val="tx1"/>
                        </a:solidFill>
                        <a:effectLst/>
                        <a:latin typeface="Open Sans"/>
                      </a:endParaRPr>
                    </a:p>
                  </a:txBody>
                  <a:tcPr marR="9525" marT="9525" marB="0" anchor="ctr">
                    <a:solidFill>
                      <a:schemeClr val="accent5">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04014368"/>
                  </a:ext>
                </a:extLst>
              </a:tr>
              <a:tr h="325317">
                <a:tc gridSpan="4">
                  <a:txBody>
                    <a:bodyPr/>
                    <a:lstStyle/>
                    <a:p>
                      <a:pPr rtl="0" fontAlgn="ctr"/>
                      <a:r>
                        <a:rPr lang="en-US" sz="1200" dirty="0">
                          <a:solidFill>
                            <a:schemeClr val="tx1"/>
                          </a:solidFill>
                          <a:effectLst/>
                        </a:rPr>
                        <a:t>  • Select role models of strengths or weakness in customer-centric behaviors.  Learn the characteristics and thought processes they use to create great experiences. </a:t>
                      </a:r>
                      <a:endParaRPr lang="en-US" sz="1200" dirty="0">
                        <a:solidFill>
                          <a:schemeClr val="tx1"/>
                        </a:solidFill>
                        <a:effectLst/>
                        <a:latin typeface="Open Sans"/>
                      </a:endParaRPr>
                    </a:p>
                  </a:txBody>
                  <a:tcPr marR="9525" marT="9525" marB="0" anchor="c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84682797"/>
                  </a:ext>
                </a:extLst>
              </a:tr>
              <a:tr h="225505">
                <a:tc gridSpan="4">
                  <a:txBody>
                    <a:bodyPr/>
                    <a:lstStyle/>
                    <a:p>
                      <a:pPr rtl="0" fontAlgn="ctr"/>
                      <a:r>
                        <a:rPr lang="en-US" sz="1300" kern="1200" dirty="0">
                          <a:solidFill>
                            <a:schemeClr val="bg1"/>
                          </a:solidFill>
                          <a:effectLst/>
                          <a:latin typeface="Franklin Gothic Medium" panose="020B0603020102020204" pitchFamily="34" charset="0"/>
                          <a:ea typeface="+mn-ea"/>
                          <a:cs typeface="+mn-cs"/>
                        </a:rPr>
                        <a:t>Development Statements: </a:t>
                      </a:r>
                    </a:p>
                  </a:txBody>
                  <a:tcPr marR="9525" marT="9525" marB="0" anchor="ctr">
                    <a:solidFill>
                      <a:schemeClr val="tx2"/>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30986104"/>
                  </a:ext>
                </a:extLst>
              </a:tr>
              <a:tr h="225505">
                <a:tc gridSpan="4">
                  <a:txBody>
                    <a:bodyPr/>
                    <a:lstStyle/>
                    <a:p>
                      <a:pPr rtl="0" fontAlgn="ctr"/>
                      <a:r>
                        <a:rPr lang="en-US" sz="1200" dirty="0">
                          <a:solidFill>
                            <a:schemeClr val="tx1"/>
                          </a:solidFill>
                          <a:effectLst/>
                        </a:rPr>
                        <a:t>  • Take a course during 1st quarter to learn how to provide more visible response to customer feedback.  </a:t>
                      </a:r>
                      <a:endParaRPr lang="en-US" sz="1200" dirty="0">
                        <a:solidFill>
                          <a:schemeClr val="tx1"/>
                        </a:solidFill>
                        <a:effectLst/>
                        <a:latin typeface="Open Sans"/>
                      </a:endParaRPr>
                    </a:p>
                  </a:txBody>
                  <a:tcPr marR="9525" marT="9525" marB="0" anchor="ctr">
                    <a:solidFill>
                      <a:schemeClr val="accent5">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10466455"/>
                  </a:ext>
                </a:extLst>
              </a:tr>
              <a:tr h="225505">
                <a:tc gridSpan="4">
                  <a:txBody>
                    <a:bodyPr/>
                    <a:lstStyle/>
                    <a:p>
                      <a:pPr rtl="0" fontAlgn="ctr"/>
                      <a:r>
                        <a:rPr lang="en-US" sz="1200" dirty="0">
                          <a:solidFill>
                            <a:schemeClr val="tx1"/>
                          </a:solidFill>
                          <a:effectLst/>
                        </a:rPr>
                        <a:t>  • Work with an experienced customer focused associate on a project next year.  Analyze what they do/don’t do and imitate their successful behavior and word usage.</a:t>
                      </a:r>
                      <a:endParaRPr lang="en-US" sz="1200" dirty="0">
                        <a:solidFill>
                          <a:schemeClr val="tx1"/>
                        </a:solidFill>
                        <a:effectLst/>
                        <a:latin typeface="Open Sans"/>
                      </a:endParaRPr>
                    </a:p>
                  </a:txBody>
                  <a:tcPr marR="9525" marT="9525" marB="0" anchor="c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277953"/>
                  </a:ext>
                </a:extLst>
              </a:tr>
              <a:tr h="205533">
                <a:tc gridSpan="4">
                  <a:txBody>
                    <a:bodyPr/>
                    <a:lstStyle/>
                    <a:p>
                      <a:pPr rtl="0" fontAlgn="ctr"/>
                      <a:r>
                        <a:rPr lang="en-US" sz="1200" dirty="0">
                          <a:solidFill>
                            <a:schemeClr val="tx1"/>
                          </a:solidFill>
                          <a:effectLst/>
                        </a:rPr>
                        <a:t>  • Take a course on how to develop insights and action plans derived from customer’s feedback. </a:t>
                      </a:r>
                      <a:endParaRPr lang="en-US" sz="1200" dirty="0">
                        <a:solidFill>
                          <a:schemeClr val="tx1"/>
                        </a:solidFill>
                        <a:effectLst/>
                        <a:latin typeface="Open Sans"/>
                      </a:endParaRPr>
                    </a:p>
                  </a:txBody>
                  <a:tcPr marR="9525" marT="9525" marB="0" anchor="ctr">
                    <a:solidFill>
                      <a:schemeClr val="accent5">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47432218"/>
                  </a:ext>
                </a:extLst>
              </a:tr>
            </a:tbl>
          </a:graphicData>
        </a:graphic>
      </p:graphicFrame>
      <p:sp>
        <p:nvSpPr>
          <p:cNvPr id="3" name="Title 2">
            <a:extLst>
              <a:ext uri="{FF2B5EF4-FFF2-40B4-BE49-F238E27FC236}">
                <a16:creationId xmlns:a16="http://schemas.microsoft.com/office/drawing/2014/main" id="{E1772435-6DBF-CD05-0904-C792F22AF8CA}"/>
              </a:ext>
            </a:extLst>
          </p:cNvPr>
          <p:cNvSpPr>
            <a:spLocks noGrp="1"/>
          </p:cNvSpPr>
          <p:nvPr>
            <p:ph type="title"/>
          </p:nvPr>
        </p:nvSpPr>
        <p:spPr>
          <a:xfrm>
            <a:off x="458788" y="362954"/>
            <a:ext cx="11518900" cy="487441"/>
          </a:xfrm>
        </p:spPr>
        <p:txBody>
          <a:bodyPr/>
          <a:lstStyle/>
          <a:p>
            <a:r>
              <a:rPr lang="en-US" sz="2000" spc="0" dirty="0">
                <a:latin typeface="Franklin Gothic Medium" panose="020B0603020102020204" pitchFamily="34" charset="0"/>
                <a:cs typeface="Segoe UI"/>
              </a:rPr>
              <a:t>Example: Role-based CX Competency Model</a:t>
            </a:r>
            <a:endParaRPr lang="en-US" sz="2000" spc="0" dirty="0">
              <a:latin typeface="Franklin Gothic Medium" panose="020B0603020102020204" pitchFamily="34" charset="0"/>
            </a:endParaRPr>
          </a:p>
        </p:txBody>
      </p:sp>
    </p:spTree>
    <p:extLst>
      <p:ext uri="{BB962C8B-B14F-4D97-AF65-F5344CB8AC3E}">
        <p14:creationId xmlns:p14="http://schemas.microsoft.com/office/powerpoint/2010/main" val="2220248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C07E9FC-64EE-3E5A-EE9A-3515F865355F}"/>
              </a:ext>
            </a:extLst>
          </p:cNvPr>
          <p:cNvGraphicFramePr>
            <a:graphicFrameLocks noGrp="1"/>
          </p:cNvGraphicFramePr>
          <p:nvPr>
            <p:extLst>
              <p:ext uri="{D42A27DB-BD31-4B8C-83A1-F6EECF244321}">
                <p14:modId xmlns:p14="http://schemas.microsoft.com/office/powerpoint/2010/main" val="3620180763"/>
              </p:ext>
            </p:extLst>
          </p:nvPr>
        </p:nvGraphicFramePr>
        <p:xfrm>
          <a:off x="462481" y="688975"/>
          <a:ext cx="11521038" cy="5618880"/>
        </p:xfrm>
        <a:graphic>
          <a:graphicData uri="http://schemas.openxmlformats.org/drawingml/2006/table">
            <a:tbl>
              <a:tblPr firstRow="1" bandRow="1">
                <a:tableStyleId>{7DF18680-E054-41AD-8BC1-D1AEF772440D}</a:tableStyleId>
              </a:tblPr>
              <a:tblGrid>
                <a:gridCol w="2345269">
                  <a:extLst>
                    <a:ext uri="{9D8B030D-6E8A-4147-A177-3AD203B41FA5}">
                      <a16:colId xmlns:a16="http://schemas.microsoft.com/office/drawing/2014/main" val="1682487079"/>
                    </a:ext>
                  </a:extLst>
                </a:gridCol>
                <a:gridCol w="3127025">
                  <a:extLst>
                    <a:ext uri="{9D8B030D-6E8A-4147-A177-3AD203B41FA5}">
                      <a16:colId xmlns:a16="http://schemas.microsoft.com/office/drawing/2014/main" val="1752688894"/>
                    </a:ext>
                  </a:extLst>
                </a:gridCol>
                <a:gridCol w="2613751">
                  <a:extLst>
                    <a:ext uri="{9D8B030D-6E8A-4147-A177-3AD203B41FA5}">
                      <a16:colId xmlns:a16="http://schemas.microsoft.com/office/drawing/2014/main" val="1627201790"/>
                    </a:ext>
                  </a:extLst>
                </a:gridCol>
                <a:gridCol w="3434993">
                  <a:extLst>
                    <a:ext uri="{9D8B030D-6E8A-4147-A177-3AD203B41FA5}">
                      <a16:colId xmlns:a16="http://schemas.microsoft.com/office/drawing/2014/main" val="3924767031"/>
                    </a:ext>
                  </a:extLst>
                </a:gridCol>
              </a:tblGrid>
              <a:tr h="384684">
                <a:tc gridSpan="4">
                  <a:txBody>
                    <a:bodyPr/>
                    <a:lstStyle/>
                    <a:p>
                      <a:pPr marL="0" marR="0" lvl="0" indent="0" algn="l" defTabSz="932742" rtl="0" eaLnBrk="1" fontAlgn="b" latinLnBrk="0" hangingPunct="1">
                        <a:lnSpc>
                          <a:spcPct val="100000"/>
                        </a:lnSpc>
                        <a:spcBef>
                          <a:spcPts val="0"/>
                        </a:spcBef>
                        <a:spcAft>
                          <a:spcPts val="0"/>
                        </a:spcAft>
                        <a:buClrTx/>
                        <a:buSzTx/>
                        <a:buFontTx/>
                        <a:buNone/>
                        <a:tabLst/>
                        <a:defRPr/>
                      </a:pPr>
                      <a:r>
                        <a:rPr lang="en-US" sz="1400" b="0" dirty="0">
                          <a:effectLst/>
                          <a:latin typeface="Franklin Gothic Demi" panose="020B0703020102020204" pitchFamily="34" charset="0"/>
                        </a:rPr>
                        <a:t>[Role Here]: CX/XM Competencies Model – Skills, tasks, knowledge, tools, attitudes. </a:t>
                      </a:r>
                    </a:p>
                  </a:txBody>
                  <a:tcPr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04496875"/>
                  </a:ext>
                </a:extLst>
              </a:tr>
              <a:tr h="443217">
                <a:tc>
                  <a:txBody>
                    <a:bodyPr/>
                    <a:lstStyle/>
                    <a:p>
                      <a:pPr marL="0" marR="0" lvl="0" indent="0" algn="ctr" defTabSz="932742" rtl="0" eaLnBrk="1" fontAlgn="ctr" latinLnBrk="0" hangingPunct="1">
                        <a:lnSpc>
                          <a:spcPct val="100000"/>
                        </a:lnSpc>
                        <a:spcBef>
                          <a:spcPts val="0"/>
                        </a:spcBef>
                        <a:spcAft>
                          <a:spcPts val="0"/>
                        </a:spcAft>
                        <a:buClrTx/>
                        <a:buSzTx/>
                        <a:buFontTx/>
                        <a:buNone/>
                        <a:tabLst/>
                        <a:defRPr/>
                      </a:pPr>
                      <a:r>
                        <a:rPr lang="en-US" sz="1300" kern="1200" dirty="0">
                          <a:solidFill>
                            <a:schemeClr val="dk1"/>
                          </a:solidFill>
                          <a:effectLst/>
                          <a:latin typeface="Franklin Gothic Medium" panose="020B0603020102020204" pitchFamily="34" charset="0"/>
                          <a:ea typeface="+mn-ea"/>
                          <a:cs typeface="+mn-cs"/>
                        </a:rPr>
                        <a:t>Level 1</a:t>
                      </a:r>
                      <a:br>
                        <a:rPr lang="en-US" sz="1300" kern="1200" dirty="0">
                          <a:solidFill>
                            <a:schemeClr val="dk1"/>
                          </a:solidFill>
                          <a:effectLst/>
                          <a:latin typeface="Franklin Gothic Medium" panose="020B0603020102020204" pitchFamily="34" charset="0"/>
                          <a:ea typeface="+mn-ea"/>
                          <a:cs typeface="+mn-cs"/>
                        </a:rPr>
                      </a:br>
                      <a:r>
                        <a:rPr lang="en-US" sz="1300" kern="1200" dirty="0">
                          <a:solidFill>
                            <a:schemeClr val="dk1"/>
                          </a:solidFill>
                          <a:effectLst/>
                          <a:latin typeface="Franklin Gothic Medium" panose="020B0603020102020204" pitchFamily="34" charset="0"/>
                          <a:ea typeface="+mn-ea"/>
                          <a:cs typeface="+mn-cs"/>
                        </a:rPr>
                        <a:t>Basic Understanding</a:t>
                      </a:r>
                    </a:p>
                  </a:txBody>
                  <a:tcPr marL="9525" marR="9525" marT="9525" marB="9144" anchor="ctr">
                    <a:solidFill>
                      <a:schemeClr val="accent4">
                        <a:lumMod val="20000"/>
                        <a:lumOff val="80000"/>
                      </a:schemeClr>
                    </a:solidFill>
                  </a:tcPr>
                </a:tc>
                <a:tc>
                  <a:txBody>
                    <a:bodyPr/>
                    <a:lstStyle/>
                    <a:p>
                      <a:pPr marL="0" marR="0" lvl="0" indent="0" algn="ctr" defTabSz="932742" rtl="0" eaLnBrk="1" fontAlgn="ctr" latinLnBrk="0" hangingPunct="1">
                        <a:lnSpc>
                          <a:spcPct val="100000"/>
                        </a:lnSpc>
                        <a:spcBef>
                          <a:spcPts val="0"/>
                        </a:spcBef>
                        <a:spcAft>
                          <a:spcPts val="0"/>
                        </a:spcAft>
                        <a:buClrTx/>
                        <a:buSzTx/>
                        <a:buFontTx/>
                        <a:buNone/>
                        <a:tabLst/>
                        <a:defRPr/>
                      </a:pPr>
                      <a:r>
                        <a:rPr lang="en-US" sz="1300" dirty="0">
                          <a:solidFill>
                            <a:schemeClr val="dk1"/>
                          </a:solidFill>
                          <a:effectLst/>
                          <a:latin typeface="Franklin Gothic Medium" panose="020B0603020102020204" pitchFamily="34" charset="0"/>
                        </a:rPr>
                        <a:t>Level 2:</a:t>
                      </a:r>
                      <a:br>
                        <a:rPr lang="en-US" sz="1300" dirty="0">
                          <a:solidFill>
                            <a:schemeClr val="dk1"/>
                          </a:solidFill>
                          <a:effectLst/>
                          <a:latin typeface="Franklin Gothic Medium" panose="020B0603020102020204" pitchFamily="34" charset="0"/>
                        </a:rPr>
                      </a:br>
                      <a:r>
                        <a:rPr lang="en-US" sz="1300" dirty="0">
                          <a:solidFill>
                            <a:schemeClr val="dk1"/>
                          </a:solidFill>
                          <a:effectLst/>
                          <a:latin typeface="Franklin Gothic Medium" panose="020B0603020102020204" pitchFamily="34" charset="0"/>
                        </a:rPr>
                        <a:t>Working Experience</a:t>
                      </a:r>
                      <a:endParaRPr lang="en-US" sz="1300" b="1" dirty="0">
                        <a:solidFill>
                          <a:schemeClr val="dk1"/>
                        </a:solidFill>
                        <a:effectLst/>
                        <a:latin typeface="Franklin Gothic Medium" panose="020B0603020102020204" pitchFamily="34" charset="0"/>
                      </a:endParaRPr>
                    </a:p>
                  </a:txBody>
                  <a:tcPr marL="9525" marR="9525" marT="9525" marB="9144" anchor="ctr">
                    <a:solidFill>
                      <a:schemeClr val="accent4">
                        <a:lumMod val="40000"/>
                        <a:lumOff val="60000"/>
                      </a:schemeClr>
                    </a:solidFill>
                  </a:tcPr>
                </a:tc>
                <a:tc>
                  <a:txBody>
                    <a:bodyPr/>
                    <a:lstStyle/>
                    <a:p>
                      <a:pPr marL="0" marR="0" lvl="0" indent="0" algn="ctr" defTabSz="932742" rtl="0" eaLnBrk="1" fontAlgn="ctr" latinLnBrk="0" hangingPunct="1">
                        <a:lnSpc>
                          <a:spcPct val="100000"/>
                        </a:lnSpc>
                        <a:spcBef>
                          <a:spcPts val="0"/>
                        </a:spcBef>
                        <a:spcAft>
                          <a:spcPts val="0"/>
                        </a:spcAft>
                        <a:buClrTx/>
                        <a:buSzTx/>
                        <a:buFontTx/>
                        <a:buNone/>
                        <a:tabLst/>
                        <a:defRPr/>
                      </a:pPr>
                      <a:r>
                        <a:rPr lang="en-US" sz="1300" dirty="0">
                          <a:solidFill>
                            <a:schemeClr val="lt1"/>
                          </a:solidFill>
                          <a:effectLst/>
                          <a:latin typeface="Franklin Gothic Medium" panose="020B0603020102020204" pitchFamily="34" charset="0"/>
                        </a:rPr>
                        <a:t>Level 3:</a:t>
                      </a:r>
                      <a:br>
                        <a:rPr lang="en-US" sz="1300" dirty="0">
                          <a:solidFill>
                            <a:schemeClr val="lt1"/>
                          </a:solidFill>
                          <a:effectLst/>
                          <a:latin typeface="Franklin Gothic Medium" panose="020B0603020102020204" pitchFamily="34" charset="0"/>
                        </a:rPr>
                      </a:br>
                      <a:r>
                        <a:rPr lang="en-US" sz="1300" dirty="0">
                          <a:solidFill>
                            <a:schemeClr val="lt1"/>
                          </a:solidFill>
                          <a:effectLst/>
                          <a:latin typeface="Franklin Gothic Medium" panose="020B0603020102020204" pitchFamily="34" charset="0"/>
                        </a:rPr>
                        <a:t>Extensive Experience</a:t>
                      </a:r>
                      <a:endParaRPr lang="en-US" sz="1300" b="1" dirty="0">
                        <a:solidFill>
                          <a:schemeClr val="lt1"/>
                        </a:solidFill>
                        <a:effectLst/>
                        <a:latin typeface="Franklin Gothic Medium" panose="020B0603020102020204" pitchFamily="34" charset="0"/>
                      </a:endParaRPr>
                    </a:p>
                  </a:txBody>
                  <a:tcPr marL="9525" marR="9525" marT="9525" marB="9144" anchor="ctr">
                    <a:solidFill>
                      <a:schemeClr val="accent4"/>
                    </a:solidFill>
                  </a:tcPr>
                </a:tc>
                <a:tc>
                  <a:txBody>
                    <a:bodyPr/>
                    <a:lstStyle/>
                    <a:p>
                      <a:pPr marL="0" marR="0" lvl="0" indent="0" algn="ctr" defTabSz="932742" rtl="0" eaLnBrk="1" fontAlgn="ctr" latinLnBrk="0" hangingPunct="1">
                        <a:lnSpc>
                          <a:spcPct val="100000"/>
                        </a:lnSpc>
                        <a:spcBef>
                          <a:spcPts val="0"/>
                        </a:spcBef>
                        <a:spcAft>
                          <a:spcPts val="0"/>
                        </a:spcAft>
                        <a:buClrTx/>
                        <a:buSzTx/>
                        <a:buFontTx/>
                        <a:buNone/>
                        <a:tabLst/>
                        <a:defRPr/>
                      </a:pPr>
                      <a:r>
                        <a:rPr lang="en-US" sz="1300" dirty="0">
                          <a:solidFill>
                            <a:schemeClr val="lt1"/>
                          </a:solidFill>
                          <a:effectLst/>
                          <a:latin typeface="Franklin Gothic Medium" panose="020B0603020102020204" pitchFamily="34" charset="0"/>
                        </a:rPr>
                        <a:t>Level 4:</a:t>
                      </a:r>
                      <a:br>
                        <a:rPr lang="en-US" sz="1300" dirty="0">
                          <a:solidFill>
                            <a:schemeClr val="lt1"/>
                          </a:solidFill>
                          <a:effectLst/>
                          <a:latin typeface="Franklin Gothic Medium" panose="020B0603020102020204" pitchFamily="34" charset="0"/>
                        </a:rPr>
                      </a:br>
                      <a:r>
                        <a:rPr lang="en-US" sz="1300" dirty="0">
                          <a:solidFill>
                            <a:schemeClr val="lt1"/>
                          </a:solidFill>
                          <a:effectLst/>
                          <a:latin typeface="Franklin Gothic Medium" panose="020B0603020102020204" pitchFamily="34" charset="0"/>
                        </a:rPr>
                        <a:t>Subject Matter Expert</a:t>
                      </a:r>
                      <a:endParaRPr lang="en-US" sz="1300" b="1" dirty="0">
                        <a:solidFill>
                          <a:schemeClr val="lt1"/>
                        </a:solidFill>
                        <a:effectLst/>
                        <a:latin typeface="Franklin Gothic Medium" panose="020B0603020102020204" pitchFamily="34" charset="0"/>
                      </a:endParaRPr>
                    </a:p>
                  </a:txBody>
                  <a:tcPr marL="9525" marR="9525" marT="9525" marB="9144" anchor="ctr">
                    <a:solidFill>
                      <a:schemeClr val="accent4">
                        <a:lumMod val="75000"/>
                      </a:schemeClr>
                    </a:solidFill>
                  </a:tcPr>
                </a:tc>
                <a:extLst>
                  <a:ext uri="{0D108BD9-81ED-4DB2-BD59-A6C34878D82A}">
                    <a16:rowId xmlns:a16="http://schemas.microsoft.com/office/drawing/2014/main" val="2277291124"/>
                  </a:ext>
                </a:extLst>
              </a:tr>
              <a:tr h="596247">
                <a:tc>
                  <a:txBody>
                    <a:bodyPr/>
                    <a:lstStyle/>
                    <a:p>
                      <a:pPr algn="r" rtl="0" fontAlgn="ctr"/>
                      <a:endParaRPr lang="en-US" sz="1200" dirty="0">
                        <a:solidFill>
                          <a:schemeClr val="tx1"/>
                        </a:solidFill>
                        <a:effectLst/>
                        <a:latin typeface="Open Sans"/>
                      </a:endParaRPr>
                    </a:p>
                  </a:txBody>
                  <a:tcPr marR="9525" marT="9525" marB="0" anchor="ctr">
                    <a:solidFill>
                      <a:schemeClr val="bg1"/>
                    </a:solidFill>
                  </a:tcPr>
                </a:tc>
                <a:tc gridSpan="3">
                  <a:txBody>
                    <a:bodyPr/>
                    <a:lstStyle/>
                    <a:p>
                      <a:pPr rtl="0" fontAlgn="ctr"/>
                      <a:endParaRPr lang="en-US" sz="1200" dirty="0">
                        <a:solidFill>
                          <a:schemeClr val="tx1"/>
                        </a:solidFill>
                        <a:effectLst/>
                        <a:latin typeface="Open Sans"/>
                      </a:endParaRPr>
                    </a:p>
                  </a:txBody>
                  <a:tcPr marR="9525" marT="9525" marB="0" anchor="ctr">
                    <a:solidFill>
                      <a:schemeClr val="bg1"/>
                    </a:solidFill>
                  </a:tcPr>
                </a:tc>
                <a:tc hMerge="1">
                  <a:txBody>
                    <a:bodyPr/>
                    <a:lstStyle/>
                    <a:p>
                      <a:endParaRPr lang="en-US"/>
                    </a:p>
                  </a:txBody>
                  <a:tcPr>
                    <a:solidFill>
                      <a:schemeClr val="bg1"/>
                    </a:solidFill>
                  </a:tcPr>
                </a:tc>
                <a:tc hMerge="1">
                  <a:txBody>
                    <a:bodyPr/>
                    <a:lstStyle/>
                    <a:p>
                      <a:endParaRPr lang="en-US" dirty="0"/>
                    </a:p>
                  </a:txBody>
                  <a:tcPr>
                    <a:solidFill>
                      <a:schemeClr val="bg1"/>
                    </a:solidFill>
                  </a:tcPr>
                </a:tc>
                <a:extLst>
                  <a:ext uri="{0D108BD9-81ED-4DB2-BD59-A6C34878D82A}">
                    <a16:rowId xmlns:a16="http://schemas.microsoft.com/office/drawing/2014/main" val="1246519358"/>
                  </a:ext>
                </a:extLst>
              </a:tr>
              <a:tr h="596247">
                <a:tc>
                  <a:txBody>
                    <a:bodyPr/>
                    <a:lstStyle/>
                    <a:p>
                      <a:pPr rtl="0" fontAlgn="ctr"/>
                      <a:endParaRPr lang="en-US" sz="1200" dirty="0">
                        <a:solidFill>
                          <a:schemeClr val="tx1"/>
                        </a:solidFill>
                        <a:effectLst/>
                      </a:endParaRPr>
                    </a:p>
                  </a:txBody>
                  <a:tcPr marR="9525" marT="9525" marB="0" anchor="ctr">
                    <a:solidFill>
                      <a:schemeClr val="accent5">
                        <a:lumMod val="20000"/>
                        <a:lumOff val="80000"/>
                      </a:schemeClr>
                    </a:solidFill>
                  </a:tcPr>
                </a:tc>
                <a:tc>
                  <a:txBody>
                    <a:bodyPr/>
                    <a:lstStyle/>
                    <a:p>
                      <a:pPr algn="r" rtl="0" fontAlgn="ctr"/>
                      <a:endParaRPr lang="en-US" sz="1200" dirty="0">
                        <a:solidFill>
                          <a:schemeClr val="tx1"/>
                        </a:solidFill>
                        <a:effectLst/>
                        <a:latin typeface="Open Sans"/>
                      </a:endParaRPr>
                    </a:p>
                  </a:txBody>
                  <a:tcPr marR="9525" marT="9525" marB="0" anchor="ctr">
                    <a:solidFill>
                      <a:schemeClr val="accent5">
                        <a:lumMod val="20000"/>
                        <a:lumOff val="80000"/>
                      </a:schemeClr>
                    </a:solidFill>
                  </a:tcPr>
                </a:tc>
                <a:tc gridSpan="2">
                  <a:txBody>
                    <a:bodyPr/>
                    <a:lstStyle/>
                    <a:p>
                      <a:pPr rtl="0" fontAlgn="ctr"/>
                      <a:endParaRPr lang="en-US" sz="1200" dirty="0">
                        <a:solidFill>
                          <a:schemeClr val="tx1"/>
                        </a:solidFill>
                        <a:effectLst/>
                        <a:latin typeface="Open Sans"/>
                      </a:endParaRPr>
                    </a:p>
                  </a:txBody>
                  <a:tcPr marR="9525" marT="9525" marB="0" anchor="ctr">
                    <a:solidFill>
                      <a:schemeClr val="accent5">
                        <a:lumMod val="20000"/>
                        <a:lumOff val="80000"/>
                      </a:schemeClr>
                    </a:solidFill>
                  </a:tcPr>
                </a:tc>
                <a:tc hMerge="1">
                  <a:txBody>
                    <a:bodyPr/>
                    <a:lstStyle/>
                    <a:p>
                      <a:endParaRPr lang="en-US" dirty="0"/>
                    </a:p>
                  </a:txBody>
                  <a:tcPr>
                    <a:solidFill>
                      <a:schemeClr val="accent5">
                        <a:lumMod val="20000"/>
                        <a:lumOff val="80000"/>
                      </a:schemeClr>
                    </a:solidFill>
                  </a:tcPr>
                </a:tc>
                <a:extLst>
                  <a:ext uri="{0D108BD9-81ED-4DB2-BD59-A6C34878D82A}">
                    <a16:rowId xmlns:a16="http://schemas.microsoft.com/office/drawing/2014/main" val="2181456864"/>
                  </a:ext>
                </a:extLst>
              </a:tr>
              <a:tr h="791604">
                <a:tc>
                  <a:txBody>
                    <a:bodyPr/>
                    <a:lstStyle/>
                    <a:p>
                      <a:pPr algn="r" rtl="0" fontAlgn="ctr"/>
                      <a:endParaRPr lang="en-US" sz="1200" dirty="0">
                        <a:solidFill>
                          <a:schemeClr val="tx1"/>
                        </a:solidFill>
                        <a:effectLst/>
                        <a:latin typeface="Open Sans"/>
                      </a:endParaRPr>
                    </a:p>
                  </a:txBody>
                  <a:tcPr marR="9525" marT="9525" marB="0" anchor="ctr">
                    <a:solidFill>
                      <a:schemeClr val="bg1"/>
                    </a:solidFill>
                  </a:tcPr>
                </a:tc>
                <a:tc gridSpan="3">
                  <a:txBody>
                    <a:bodyPr/>
                    <a:lstStyle/>
                    <a:p>
                      <a:pPr rtl="0" fontAlgn="ctr"/>
                      <a:endParaRPr lang="en-US" sz="1200" dirty="0">
                        <a:solidFill>
                          <a:schemeClr val="tx1"/>
                        </a:solidFill>
                        <a:effectLst/>
                        <a:latin typeface="Open Sans"/>
                      </a:endParaRPr>
                    </a:p>
                  </a:txBody>
                  <a:tcPr marR="9525" marT="9525" marB="0" anchor="ctr">
                    <a:solidFill>
                      <a:schemeClr val="bg1"/>
                    </a:solidFill>
                  </a:tcPr>
                </a:tc>
                <a:tc hMerge="1">
                  <a:txBody>
                    <a:bodyPr/>
                    <a:lstStyle/>
                    <a:p>
                      <a:endParaRPr lang="en-US"/>
                    </a:p>
                  </a:txBody>
                  <a:tcPr>
                    <a:solidFill>
                      <a:schemeClr val="bg1"/>
                    </a:solidFill>
                  </a:tcPr>
                </a:tc>
                <a:tc hMerge="1">
                  <a:txBody>
                    <a:bodyPr/>
                    <a:lstStyle/>
                    <a:p>
                      <a:endParaRPr lang="en-US" dirty="0"/>
                    </a:p>
                  </a:txBody>
                  <a:tcPr>
                    <a:solidFill>
                      <a:schemeClr val="bg1"/>
                    </a:solidFill>
                  </a:tcPr>
                </a:tc>
                <a:extLst>
                  <a:ext uri="{0D108BD9-81ED-4DB2-BD59-A6C34878D82A}">
                    <a16:rowId xmlns:a16="http://schemas.microsoft.com/office/drawing/2014/main" val="4094311797"/>
                  </a:ext>
                </a:extLst>
              </a:tr>
              <a:tr h="719833">
                <a:tc>
                  <a:txBody>
                    <a:bodyPr/>
                    <a:lstStyle/>
                    <a:p>
                      <a:pPr algn="r" rtl="0" fontAlgn="ctr"/>
                      <a:endParaRPr lang="en-US" sz="1200" dirty="0">
                        <a:solidFill>
                          <a:schemeClr val="tx1"/>
                        </a:solidFill>
                        <a:effectLst/>
                        <a:latin typeface="Open Sans"/>
                      </a:endParaRPr>
                    </a:p>
                  </a:txBody>
                  <a:tcPr marR="9525" marT="9525" marB="0" anchor="ctr">
                    <a:solidFill>
                      <a:schemeClr val="accent5">
                        <a:lumMod val="20000"/>
                        <a:lumOff val="80000"/>
                      </a:schemeClr>
                    </a:solidFill>
                  </a:tcPr>
                </a:tc>
                <a:tc gridSpan="3">
                  <a:txBody>
                    <a:bodyPr/>
                    <a:lstStyle/>
                    <a:p>
                      <a:pPr rtl="0" fontAlgn="ctr"/>
                      <a:endParaRPr lang="en-US" sz="1200" dirty="0">
                        <a:solidFill>
                          <a:schemeClr val="tx1"/>
                        </a:solidFill>
                        <a:effectLst/>
                        <a:latin typeface="Open Sans"/>
                      </a:endParaRPr>
                    </a:p>
                  </a:txBody>
                  <a:tcPr marR="9525" marT="9525" marB="0" anchor="ctr">
                    <a:solidFill>
                      <a:schemeClr val="accent5">
                        <a:lumMod val="20000"/>
                        <a:lumOff val="80000"/>
                      </a:schemeClr>
                    </a:solidFill>
                  </a:tcPr>
                </a:tc>
                <a:tc hMerge="1">
                  <a:txBody>
                    <a:bodyPr/>
                    <a:lstStyle/>
                    <a:p>
                      <a:endParaRPr lang="en-US"/>
                    </a:p>
                  </a:txBody>
                  <a:tcPr>
                    <a:solidFill>
                      <a:schemeClr val="accent5">
                        <a:lumMod val="20000"/>
                        <a:lumOff val="80000"/>
                      </a:schemeClr>
                    </a:solidFill>
                  </a:tcPr>
                </a:tc>
                <a:tc hMerge="1">
                  <a:txBody>
                    <a:bodyPr/>
                    <a:lstStyle/>
                    <a:p>
                      <a:endParaRPr lang="en-US" dirty="0"/>
                    </a:p>
                  </a:txBody>
                  <a:tcPr>
                    <a:solidFill>
                      <a:schemeClr val="accent5">
                        <a:lumMod val="20000"/>
                        <a:lumOff val="80000"/>
                      </a:schemeClr>
                    </a:solidFill>
                  </a:tcPr>
                </a:tc>
                <a:extLst>
                  <a:ext uri="{0D108BD9-81ED-4DB2-BD59-A6C34878D82A}">
                    <a16:rowId xmlns:a16="http://schemas.microsoft.com/office/drawing/2014/main" val="1338502099"/>
                  </a:ext>
                </a:extLst>
              </a:tr>
              <a:tr h="225505">
                <a:tc gridSpan="4">
                  <a:txBody>
                    <a:bodyPr/>
                    <a:lstStyle/>
                    <a:p>
                      <a:pPr rtl="0" fontAlgn="ctr"/>
                      <a:r>
                        <a:rPr lang="en-US" sz="1300" kern="1200" dirty="0">
                          <a:solidFill>
                            <a:schemeClr val="bg1"/>
                          </a:solidFill>
                          <a:effectLst/>
                          <a:latin typeface="Franklin Gothic Medium" panose="020B0603020102020204" pitchFamily="34" charset="0"/>
                          <a:ea typeface="+mn-ea"/>
                          <a:cs typeface="+mn-cs"/>
                        </a:rPr>
                        <a:t>Coaching Tips:</a:t>
                      </a:r>
                    </a:p>
                  </a:txBody>
                  <a:tcPr marR="9525" marT="9525" marB="0" anchor="ctr">
                    <a:solidFill>
                      <a:schemeClr val="tx2"/>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43422670"/>
                  </a:ext>
                </a:extLst>
              </a:tr>
              <a:tr h="225505">
                <a:tc gridSpan="4">
                  <a:txBody>
                    <a:bodyPr/>
                    <a:lstStyle/>
                    <a:p>
                      <a:pPr rtl="0" fontAlgn="ctr"/>
                      <a:r>
                        <a:rPr lang="en-US" sz="1200" dirty="0">
                          <a:solidFill>
                            <a:schemeClr val="tx1"/>
                          </a:solidFill>
                          <a:effectLst/>
                        </a:rPr>
                        <a:t>  • One</a:t>
                      </a:r>
                      <a:endParaRPr lang="en-US" sz="1200" dirty="0">
                        <a:solidFill>
                          <a:schemeClr val="tx1"/>
                        </a:solidFill>
                        <a:effectLst/>
                        <a:latin typeface="Open Sans"/>
                      </a:endParaRPr>
                    </a:p>
                  </a:txBody>
                  <a:tcPr marR="9525" marT="9525" marB="0" anchor="ctr">
                    <a:solidFill>
                      <a:schemeClr val="accent5">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27052839"/>
                  </a:ext>
                </a:extLst>
              </a:tr>
              <a:tr h="285773">
                <a:tc gridSpan="4">
                  <a:txBody>
                    <a:bodyPr/>
                    <a:lstStyle/>
                    <a:p>
                      <a:pPr rtl="0" fontAlgn="ctr"/>
                      <a:r>
                        <a:rPr lang="en-US" sz="1200" dirty="0">
                          <a:solidFill>
                            <a:schemeClr val="tx1"/>
                          </a:solidFill>
                          <a:effectLst/>
                        </a:rPr>
                        <a:t>  • Two</a:t>
                      </a:r>
                      <a:endParaRPr lang="en-US" sz="1200" dirty="0">
                        <a:solidFill>
                          <a:schemeClr val="tx1"/>
                        </a:solidFill>
                        <a:effectLst/>
                        <a:latin typeface="Open Sans"/>
                      </a:endParaRPr>
                    </a:p>
                  </a:txBody>
                  <a:tcPr marR="9525" marT="9525" marB="0" anchor="c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3498946"/>
                  </a:ext>
                </a:extLst>
              </a:tr>
              <a:tr h="225505">
                <a:tc gridSpan="4">
                  <a:txBody>
                    <a:bodyPr/>
                    <a:lstStyle/>
                    <a:p>
                      <a:pPr rtl="0" fontAlgn="ctr"/>
                      <a:r>
                        <a:rPr lang="en-US" sz="1200" dirty="0">
                          <a:solidFill>
                            <a:schemeClr val="tx1"/>
                          </a:solidFill>
                          <a:effectLst/>
                        </a:rPr>
                        <a:t>  • Three</a:t>
                      </a:r>
                      <a:endParaRPr lang="en-US" sz="1200" dirty="0">
                        <a:solidFill>
                          <a:schemeClr val="tx1"/>
                        </a:solidFill>
                        <a:effectLst/>
                        <a:latin typeface="Open Sans"/>
                      </a:endParaRPr>
                    </a:p>
                  </a:txBody>
                  <a:tcPr marR="9525" marT="9525" marB="0" anchor="ctr">
                    <a:solidFill>
                      <a:schemeClr val="accent5">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04014368"/>
                  </a:ext>
                </a:extLst>
              </a:tr>
              <a:tr h="242712">
                <a:tc gridSpan="4">
                  <a:txBody>
                    <a:bodyPr/>
                    <a:lstStyle/>
                    <a:p>
                      <a:pPr rtl="0" fontAlgn="ctr"/>
                      <a:r>
                        <a:rPr lang="en-US" sz="1200" dirty="0">
                          <a:solidFill>
                            <a:schemeClr val="tx1"/>
                          </a:solidFill>
                          <a:effectLst/>
                        </a:rPr>
                        <a:t>  • Four</a:t>
                      </a:r>
                      <a:endParaRPr lang="en-US" sz="1200" dirty="0">
                        <a:solidFill>
                          <a:schemeClr val="tx1"/>
                        </a:solidFill>
                        <a:effectLst/>
                        <a:latin typeface="Open Sans"/>
                      </a:endParaRPr>
                    </a:p>
                  </a:txBody>
                  <a:tcPr marR="9525" marT="9525" marB="0" anchor="c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84682797"/>
                  </a:ext>
                </a:extLst>
              </a:tr>
              <a:tr h="225505">
                <a:tc gridSpan="4">
                  <a:txBody>
                    <a:bodyPr/>
                    <a:lstStyle/>
                    <a:p>
                      <a:pPr rtl="0" fontAlgn="ctr"/>
                      <a:r>
                        <a:rPr lang="en-US" sz="1300" kern="1200" dirty="0">
                          <a:solidFill>
                            <a:schemeClr val="bg1"/>
                          </a:solidFill>
                          <a:effectLst/>
                          <a:latin typeface="Franklin Gothic Medium" panose="020B0603020102020204" pitchFamily="34" charset="0"/>
                          <a:ea typeface="+mn-ea"/>
                          <a:cs typeface="+mn-cs"/>
                        </a:rPr>
                        <a:t>Development Statements: </a:t>
                      </a:r>
                    </a:p>
                  </a:txBody>
                  <a:tcPr marR="9525" marT="9525" marB="0" anchor="ctr">
                    <a:solidFill>
                      <a:schemeClr val="tx2"/>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30986104"/>
                  </a:ext>
                </a:extLst>
              </a:tr>
              <a:tr h="225505">
                <a:tc gridSpan="4">
                  <a:txBody>
                    <a:bodyPr/>
                    <a:lstStyle/>
                    <a:p>
                      <a:pPr rtl="0" fontAlgn="ctr"/>
                      <a:r>
                        <a:rPr lang="en-US" sz="1200" dirty="0">
                          <a:solidFill>
                            <a:schemeClr val="tx1"/>
                          </a:solidFill>
                          <a:effectLst/>
                        </a:rPr>
                        <a:t>  • One</a:t>
                      </a:r>
                      <a:endParaRPr lang="en-US" sz="1200" dirty="0">
                        <a:solidFill>
                          <a:schemeClr val="tx1"/>
                        </a:solidFill>
                        <a:effectLst/>
                        <a:latin typeface="Open Sans"/>
                      </a:endParaRPr>
                    </a:p>
                  </a:txBody>
                  <a:tcPr marR="9525" marT="9525" marB="0" anchor="ctr">
                    <a:solidFill>
                      <a:schemeClr val="accent5">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10466455"/>
                  </a:ext>
                </a:extLst>
              </a:tr>
              <a:tr h="225505">
                <a:tc gridSpan="4">
                  <a:txBody>
                    <a:bodyPr/>
                    <a:lstStyle/>
                    <a:p>
                      <a:pPr rtl="0" fontAlgn="ctr"/>
                      <a:r>
                        <a:rPr lang="en-US" sz="1200" dirty="0">
                          <a:solidFill>
                            <a:schemeClr val="tx1"/>
                          </a:solidFill>
                          <a:effectLst/>
                        </a:rPr>
                        <a:t>  • Two</a:t>
                      </a:r>
                      <a:endParaRPr lang="en-US" sz="1200" dirty="0">
                        <a:solidFill>
                          <a:schemeClr val="tx1"/>
                        </a:solidFill>
                        <a:effectLst/>
                        <a:latin typeface="Open Sans"/>
                      </a:endParaRPr>
                    </a:p>
                  </a:txBody>
                  <a:tcPr marR="9525" marT="9525" marB="0" anchor="c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277953"/>
                  </a:ext>
                </a:extLst>
              </a:tr>
              <a:tr h="205533">
                <a:tc gridSpan="4">
                  <a:txBody>
                    <a:bodyPr/>
                    <a:lstStyle/>
                    <a:p>
                      <a:pPr rtl="0" fontAlgn="ctr"/>
                      <a:r>
                        <a:rPr lang="en-US" sz="1200" dirty="0">
                          <a:solidFill>
                            <a:schemeClr val="tx1"/>
                          </a:solidFill>
                          <a:effectLst/>
                        </a:rPr>
                        <a:t>  </a:t>
                      </a:r>
                      <a:r>
                        <a:rPr lang="en-US" sz="1200">
                          <a:solidFill>
                            <a:schemeClr val="tx1"/>
                          </a:solidFill>
                          <a:effectLst/>
                        </a:rPr>
                        <a:t>• Three</a:t>
                      </a:r>
                      <a:endParaRPr lang="en-US" sz="1200" dirty="0">
                        <a:solidFill>
                          <a:schemeClr val="tx1"/>
                        </a:solidFill>
                        <a:effectLst/>
                        <a:latin typeface="Open Sans"/>
                      </a:endParaRPr>
                    </a:p>
                  </a:txBody>
                  <a:tcPr marR="9525" marT="9525" marB="0" anchor="ctr">
                    <a:solidFill>
                      <a:schemeClr val="accent5">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47432218"/>
                  </a:ext>
                </a:extLst>
              </a:tr>
            </a:tbl>
          </a:graphicData>
        </a:graphic>
      </p:graphicFrame>
      <p:sp>
        <p:nvSpPr>
          <p:cNvPr id="3" name="Title 2">
            <a:extLst>
              <a:ext uri="{FF2B5EF4-FFF2-40B4-BE49-F238E27FC236}">
                <a16:creationId xmlns:a16="http://schemas.microsoft.com/office/drawing/2014/main" id="{E1772435-6DBF-CD05-0904-C792F22AF8CA}"/>
              </a:ext>
            </a:extLst>
          </p:cNvPr>
          <p:cNvSpPr>
            <a:spLocks noGrp="1"/>
          </p:cNvSpPr>
          <p:nvPr>
            <p:ph type="title"/>
          </p:nvPr>
        </p:nvSpPr>
        <p:spPr>
          <a:xfrm>
            <a:off x="457200" y="356760"/>
            <a:ext cx="11518900" cy="232115"/>
          </a:xfrm>
        </p:spPr>
        <p:txBody>
          <a:bodyPr/>
          <a:lstStyle/>
          <a:p>
            <a:r>
              <a:rPr lang="en-US" sz="2000" spc="0" dirty="0">
                <a:latin typeface="Franklin Gothic Medium" panose="020B0603020102020204" pitchFamily="34" charset="0"/>
                <a:cs typeface="Segoe UI"/>
              </a:rPr>
              <a:t>Template: Role-based CX Competency Model</a:t>
            </a:r>
            <a:endParaRPr lang="en-US" sz="2000" spc="0" dirty="0">
              <a:latin typeface="Franklin Gothic Medium" panose="020B0603020102020204" pitchFamily="34" charset="0"/>
            </a:endParaRPr>
          </a:p>
        </p:txBody>
      </p:sp>
    </p:spTree>
    <p:extLst>
      <p:ext uri="{BB962C8B-B14F-4D97-AF65-F5344CB8AC3E}">
        <p14:creationId xmlns:p14="http://schemas.microsoft.com/office/powerpoint/2010/main" val="2863599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MPOWERCHARTSPROPERTIES_A_0" val="AAAAAAH//////////wEAAAAAAAAAAAAAACoqIFRoaXMgaXMgYSBMaXRlREIgZmlsZSAqKgcEAP////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AQAAAAAAAAAAAAAAEQAAAFByb3BlcnR5RG9jdW1lbnRzAwAAAAAAAAAEAAAACQAAAF9pZD0kLl9pZAEDAAAAAAADAAAAAQADAAAAIwAAAENvbWJpSW5kZXg9JC5OYW1lICsgJ18nICsgJC5WZXJzaW9uAQUAAAAAAAUAAAABAAUAAAAAAAAAAP///////wAAAAAAAP////8AAAAAAP///////wAAAAAAAP////8AAAAAAP///////wAAAAAAAP////8AAAAAAP///////wAAAAAAAP////8AAAAAAP///////wAAAAAAAP////8AAAAAAP///////wAAAAAAAP////8AAAAAAP///////wAAAAAAAP////8AAAAAAP///////wAAAAAAAP////8AAAAAAP///////wAAAAAAAP////8AAAAAAP///////wAAAAAAAP////8AAAAAAP///////wAAAAAAAP////8AAAAAAP///////wAAAAAAAP////8AAAAAAP///////wAAAAAAAP////8AAAAAAP///////wAAAAAAAP////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wIBAQEBAQEBAQEBAQEBAQMAAAAAAAAAAwAAAAMAAAAA/////wUA8gsAAAAAAAAAAAAAIAD///////////////8AAAD///////////////8DAAAAAgD///////8DAAAAAgD///////8DAAAABAD///////////////////////////////////////////////////////////////////////////////////////////////////////////////////////////////////////////////////////////////////////////////////////////////////////////////////////////////////////////////////////////////////////////////////////////////////////////////////////////////////////////////////////////////////////////////////////////////////////////////////////////////////////////////////////////////////////////////8BACAA////////////////AAAO////////AwAAAAQA////////////////////////////////////////////////////////////////////////////////////////////////////////////////////////////////////////////////////////////////////////////////////////////////////////////////////////////////////////////////////////////////////////////////////////////////////////////////////////////////////////////////////////////////////////////////////////////////////////////////////////////////////////////////////////////////////////////////////////////////////////////////////////AgACAP///////wUAAAACABAACw8ZAC+11vJOvmpsPeNeV7QEAAAAAAADAAAAAAADAAAAAwADAAAAAAADAAAABAADAAEA////////BQAAAAMAEAALFBEJhjYL6Um/nSFXGOJj4wQAAAABAAMAAAACAAMAAAAEAAQAAwD///////8FAAAABAAQAAt4aoCPnPF+SYZIKFHdyAkhBAAAAAIAAwAAAAMAAwAAAAEAAwAAAAIA////////Aw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8DACwOAAAAAAAAAAAAAP////+DAIMAAAAFX2lkABAAAAAEDxkAL7XW8k6+amw9415XtANEYXRhABsAAAAETGlua2VkU2hhcGVEYXRhAAUAAAAAAAJOYW1lABkAAABMaW5rZWRTaGFwZXNEYXRhUHJvcGVydHkAEFZlcnNpb24AAQAAAAlMYXN0V3JpdGUA5H8IVIgBAAAAAQD/////nQCdAAAABV9pZAAQAAAABBQRCYY2C+lJv50hVxjiY+MDRGF0YQAqAAAACFByZXNlbnRhdGlvblNjYW5uZWRGb3JMaW5rZWRTaGFwZXMAAQACTmFtZQAkAAAATGlua2VkU2hhcGVQcmVzZW50YXRpb25TZXR0aW5nc0RhdGEAEFZlcnNpb24AAAAAAAlMYXN0V3JpdGUAZ5aRqncBAAAAAgD/////gwCDAAAABV9pZAAQAAAABHhqgI+c8X5JhkgoUd3ICSEDRGF0YQAbAAAABExpbmtlZFNoYXBlRGF0YQAFAAAAAAACTmFtZQAZAAAATGlua2VkU2hhcGVzRGF0YVByb3BlcnR5ABBWZXJzaW9uAAAAAAAJTGFzdFdyaXRlAFWWkap3A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BQDVCwAAAAAAAAAAAAAgAf///////////////wAAAP///////////////wUAAAADAP///////wUAAAADAP///////////////////////////////////////////////////////////////////////////////////////////////////////////////////////////////////////////////////////////////////////////////////////////////////////////////////////////////////////////////////////////////////////////////////////////////////////////////////////////////////////////////////////////////////////////////////////////////////////////////////////////////////////////////////////////////////////////////////////////////wEAIAH///////////////8AAA7///////8FAAAAAgD///////////////////////////////////////////////////////////////////////////////////////////////////////////////////////////////////////////////////////////////////////////////////////////////////////////////////////////////////////////////////////////////////////////////////////////////////////////////////////////////////////////////////////////////////////////////////////////////////////////////////////////////////////////////////////////////////////////////////////////////////////////////////////8CAAIBAwAAAAIA////////GgAGTGlua2VkU2hhcGVzRGF0YVByb3BlcnR5XzEEAAAAAAAFAAAABAAFAAAAAQAFAAAAAwD///////8DAAIBAwAAAAMA////////JQAGTGlua2VkU2hhcGVQcmVzZW50YXRpb25TZXR0aW5nc0RhdGFfMAQAAAABAAUAAAAAAAUAAAAEAAUAAAAAAAUAAAACAAQAAQEDAAAABAD///////8aAAZMaW5rZWRTaGFwZXNEYXRhUHJvcGVydHlfMAQAAAACAAUAAAADAAUAAAAC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tag name="EMPOWERCHARTSPROPERTIES_SLOT" val="A"/>
  <p:tag name="EMPOWERCHARTSPROPERTIES_LASTWRITEDATE" val="638206338234008907"/>
  <p:tag name="EMPOWERCHARTSPROPERTIES_A_LENGTH" val="24576"/>
</p:tagLst>
</file>

<file path=ppt/tags/tag2.xml><?xml version="1.0" encoding="utf-8"?>
<p:tagLst xmlns:a="http://schemas.openxmlformats.org/drawingml/2006/main" xmlns:r="http://schemas.openxmlformats.org/officeDocument/2006/relationships" xmlns:p="http://schemas.openxmlformats.org/presentationml/2006/main">
  <p:tag name="MIO_HDS" val="True"/>
  <p:tag name="MIO_SKIPVERSION" val="01.01.0001 00:00:00"/>
  <p:tag name="MIO_UPDATE" val="True"/>
  <p:tag name="MIO_DBID" val="B8FCB12D-AF03-49EB-9F79-BB019BE99E1E"/>
  <p:tag name="MIO_FALLBACK_LAYOUT" val="6"/>
  <p:tag name="MIO_SHOW_DATE" val="False"/>
  <p:tag name="MIO_SHOW_FOOTER" val="False"/>
  <p:tag name="MIO_SHOW_PAGENUMBER" val="False"/>
  <p:tag name="MIO_AVOID_BLANK_LAYOUT" val="False"/>
  <p:tag name="MIO_CD_LAYOUT_VALID_AREA" val="False"/>
  <p:tag name="MIO_MATCH_COLOR_SCHEME" val="True"/>
  <p:tag name="MIO_NUMBER_OF_VALID_LAYOUTS" val="29"/>
  <p:tag name="MIO_EKGUID" val="5e4a858e-6145-46c6-8598-0acd90ff44d1"/>
  <p:tag name="MIO_OBJECTNAME" val="Gold"/>
  <p:tag name="MIO_EMBED_FONT" val="False"/>
  <p:tag name="MIO_VERSION" val="25.01.2023 10:27:19"/>
  <p:tag name="MIO_LASTDOWNLOADED" val="03.05.2023 09:48:22.858"/>
  <p:tag name="MIO_CDID" val="8c446de9-17f5-421a-9aa0-a4201e99d58f"/>
</p:tagLst>
</file>

<file path=ppt/tags/tag3.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heme/theme1.xml><?xml version="1.0" encoding="utf-8"?>
<a:theme xmlns:a="http://schemas.openxmlformats.org/drawingml/2006/main" name="McorpCX">
  <a:themeElements>
    <a:clrScheme name="MCorp Gold">
      <a:dk1>
        <a:srgbClr val="545555"/>
      </a:dk1>
      <a:lt1>
        <a:srgbClr val="FFFFFF"/>
      </a:lt1>
      <a:dk2>
        <a:srgbClr val="909192"/>
      </a:dk2>
      <a:lt2>
        <a:srgbClr val="FFFFFF"/>
      </a:lt2>
      <a:accent1>
        <a:srgbClr val="F4A111"/>
      </a:accent1>
      <a:accent2>
        <a:srgbClr val="0099D7"/>
      </a:accent2>
      <a:accent3>
        <a:srgbClr val="7E4487"/>
      </a:accent3>
      <a:accent4>
        <a:srgbClr val="75AF31"/>
      </a:accent4>
      <a:accent5>
        <a:srgbClr val="909192"/>
      </a:accent5>
      <a:accent6>
        <a:srgbClr val="545555"/>
      </a:accent6>
      <a:hlink>
        <a:srgbClr val="4062A2"/>
      </a:hlink>
      <a:folHlink>
        <a:srgbClr val="545555"/>
      </a:folHlink>
    </a:clrScheme>
    <a:fontScheme name="Custom 1">
      <a:majorFont>
        <a:latin typeface="Franklin Gothic Medium Cond"/>
        <a:ea typeface=""/>
        <a:cs typeface=""/>
      </a:majorFont>
      <a:minorFont>
        <a:latin typeface="Franklin Gothic Book"/>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5"/>
        </a:solidFill>
        <a:ln>
          <a:noFill/>
          <a:headEnd type="none" w="med" len="med"/>
          <a:tailEnd type="none" w="med" len="med"/>
        </a:ln>
        <a:effectLst/>
      </a:spPr>
      <a:bodyPr rot="0" spcFirstLastPara="0" vertOverflow="overflow" horzOverflow="overflow" vert="horz" wrap="square" lIns="136800" tIns="136800" rIns="136800" bIns="136800" numCol="1" spcCol="0" rtlCol="0" fromWordArt="0" anchor="ctr" anchorCtr="0" forceAA="0" compatLnSpc="1">
        <a:prstTxWarp prst="textNoShape">
          <a:avLst/>
        </a:prstTxWarp>
        <a:noAutofit/>
      </a:bodyPr>
      <a:lstStyle>
        <a:defPPr algn="l" defTabSz="932472" fontAlgn="base">
          <a:lnSpc>
            <a:spcPct val="90000"/>
          </a:lnSpc>
          <a:spcBef>
            <a:spcPct val="0"/>
          </a:spcBef>
          <a:spcAft>
            <a:spcPct val="0"/>
          </a:spcAft>
          <a:defRPr sz="2400" dirty="0">
            <a:gradFill>
              <a:gsLst>
                <a:gs pos="0">
                  <a:schemeClr val="accent1">
                    <a:lumMod val="5000"/>
                    <a:lumOff val="95000"/>
                  </a:schemeClr>
                </a:gs>
                <a:gs pos="100000">
                  <a:schemeClr val="bg1"/>
                </a:gs>
              </a:gsLst>
              <a:lin ang="5400000" scaled="1"/>
            </a:gradFill>
            <a:latin typeface="Franklin Gothic Medium" panose="020B0603020102020204" pitchFamily="34" charset="0"/>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w="12700">
          <a:solidFill>
            <a:schemeClr val="tx2"/>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oAutofit/>
      </a:bodyPr>
      <a:lstStyle>
        <a:defPPr algn="l">
          <a:lnSpc>
            <a:spcPct val="90000"/>
          </a:lnSpc>
          <a:spcAft>
            <a:spcPts val="600"/>
          </a:spcAft>
          <a:defRPr sz="1600" dirty="0">
            <a:solidFill>
              <a:schemeClr val="accent6"/>
            </a:solidFill>
          </a:defRPr>
        </a:defPPr>
      </a:lstStyle>
    </a:txDef>
  </a:objectDefaults>
  <a:extraClrSchemeLst/>
  <a:extLst>
    <a:ext uri="{05A4C25C-085E-4340-85A3-A5531E510DB2}">
      <thm15:themeFamily xmlns:thm15="http://schemas.microsoft.com/office/thememl/2012/main" name="MCP00001_Template_sw03.potx" id="{41D0B0D6-E67A-4303-AE2B-6836AF428FF8}" vid="{F51CBAD5-8734-4998-BCF9-862836C5BC7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4E39EC86C7534AA0E0AB75A43F0EF8" ma:contentTypeVersion="15" ma:contentTypeDescription="Create a new document." ma:contentTypeScope="" ma:versionID="8c8fac13abedeea1733e3c6067f56dfb">
  <xsd:schema xmlns:xsd="http://www.w3.org/2001/XMLSchema" xmlns:xs="http://www.w3.org/2001/XMLSchema" xmlns:p="http://schemas.microsoft.com/office/2006/metadata/properties" xmlns:ns2="a98b1565-d548-4c11-a53f-59fde6e0cc4a" xmlns:ns3="ab9b492d-a6a3-448e-b34a-d6275a33e648" targetNamespace="http://schemas.microsoft.com/office/2006/metadata/properties" ma:root="true" ma:fieldsID="e7f4e2480dacb45abab5143007edbc56" ns2:_="" ns3:_="">
    <xsd:import namespace="a98b1565-d548-4c11-a53f-59fde6e0cc4a"/>
    <xsd:import namespace="ab9b492d-a6a3-448e-b34a-d6275a33e64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MediaServiceDateTake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8b1565-d548-4c11-a53f-59fde6e0cc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Length (seconds)"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43b10853-d2c0-4354-bef7-f8b5b2b4d70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b9b492d-a6a3-448e-b34a-d6275a33e64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6abfc870-f119-481e-aba6-0c9e6f62b321}" ma:internalName="TaxCatchAll" ma:showField="CatchAllData" ma:web="ab9b492d-a6a3-448e-b34a-d6275a33e64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b9b492d-a6a3-448e-b34a-d6275a33e648" xsi:nil="true"/>
    <lcf76f155ced4ddcb4097134ff3c332f xmlns="a98b1565-d548-4c11-a53f-59fde6e0cc4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DC1E260-0C2E-4212-9F37-3FFE214D03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8b1565-d548-4c11-a53f-59fde6e0cc4a"/>
    <ds:schemaRef ds:uri="ab9b492d-a6a3-448e-b34a-d6275a33e6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289B56-6FE5-4B86-B2FE-025388A6746F}">
  <ds:schemaRefs>
    <ds:schemaRef ds:uri="http://schemas.microsoft.com/sharepoint/v3/contenttype/forms"/>
  </ds:schemaRefs>
</ds:datastoreItem>
</file>

<file path=customXml/itemProps3.xml><?xml version="1.0" encoding="utf-8"?>
<ds:datastoreItem xmlns:ds="http://schemas.openxmlformats.org/officeDocument/2006/customXml" ds:itemID="{A47240D9-2837-4B6A-89D1-BD5E7535A0CE}">
  <ds:schemaRefs>
    <ds:schemaRef ds:uri="a98b1565-d548-4c11-a53f-59fde6e0cc4a"/>
    <ds:schemaRef ds:uri="http://schemas.microsoft.com/office/2006/documentManagement/types"/>
    <ds:schemaRef ds:uri="http://schemas.openxmlformats.org/package/2006/metadata/core-properties"/>
    <ds:schemaRef ds:uri="http://purl.org/dc/elements/1.1/"/>
    <ds:schemaRef ds:uri="http://purl.org/dc/terms/"/>
    <ds:schemaRef ds:uri="http://purl.org/dc/dcmitype/"/>
    <ds:schemaRef ds:uri="http://schemas.microsoft.com/office/infopath/2007/PartnerControls"/>
    <ds:schemaRef ds:uri="ab9b492d-a6a3-448e-b34a-d6275a33e648"/>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542</Words>
  <Application>Microsoft Office PowerPoint</Application>
  <PresentationFormat>Custom</PresentationFormat>
  <Paragraphs>46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McorpCX</vt:lpstr>
      <vt:lpstr>Example: Role-based CX Competency Model</vt:lpstr>
      <vt:lpstr>Template: Role-based CX Competency Model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Title two lines</dc:title>
  <dc:creator/>
  <cp:lastModifiedBy/>
  <cp:revision>3603</cp:revision>
  <dcterms:modified xsi:type="dcterms:W3CDTF">2023-05-25T22:57:21Z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0x010100754E39EC86C7534AA0E0AB75A43F0EF8</vt:lpwstr>
  </property>
</Properties>
</file>